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be29265aab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08e85b8b843f2"/>
  </p:sldMasterIdLst>
  <p:sldIdLst>
    <p:sldId xmlns:r="http://schemas.openxmlformats.org/officeDocument/2006/relationships" id="256" r:id="R5dab6510731245de"/>
    <p:sldId xmlns:r="http://schemas.openxmlformats.org/officeDocument/2006/relationships" id="257" r:id="R2a5c5ae27d1644ad"/>
    <p:sldId xmlns:r="http://schemas.openxmlformats.org/officeDocument/2006/relationships" id="258" r:id="Rd70633437d654d04"/>
    <p:sldId xmlns:r="http://schemas.openxmlformats.org/officeDocument/2006/relationships" id="259" r:id="R7e8fc3ddfb894eef"/>
    <p:sldId xmlns:r="http://schemas.openxmlformats.org/officeDocument/2006/relationships" id="260" r:id="Raf35c38b03f141ef"/>
    <p:sldId xmlns:r="http://schemas.openxmlformats.org/officeDocument/2006/relationships" id="261" r:id="R0211144c2293451b"/>
    <p:sldId xmlns:r="http://schemas.openxmlformats.org/officeDocument/2006/relationships" id="262" r:id="R99aba432b5d9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08e85b8b843f2" /><Relationship Type="http://schemas.openxmlformats.org/officeDocument/2006/relationships/slide" Target="/ppt/slides/slide1.xml" Id="R5dab6510731245de" /><Relationship Type="http://schemas.openxmlformats.org/officeDocument/2006/relationships/slide" Target="/ppt/slides/slide2.xml" Id="R2a5c5ae27d1644ad" /><Relationship Type="http://schemas.openxmlformats.org/officeDocument/2006/relationships/slide" Target="/ppt/slides/slide3.xml" Id="Rd70633437d654d04" /><Relationship Type="http://schemas.openxmlformats.org/officeDocument/2006/relationships/slide" Target="/ppt/slides/slide4.xml" Id="R7e8fc3ddfb894eef" /><Relationship Type="http://schemas.openxmlformats.org/officeDocument/2006/relationships/slide" Target="/ppt/slides/slide5.xml" Id="Raf35c38b03f141ef" /><Relationship Type="http://schemas.openxmlformats.org/officeDocument/2006/relationships/slide" Target="/ppt/slides/slide6.xml" Id="R0211144c2293451b" /><Relationship Type="http://schemas.openxmlformats.org/officeDocument/2006/relationships/slide" Target="/ppt/slides/slide7.xml" Id="R99aba432b5d9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cabc546b4e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275e5394a4426" /><Relationship Type="http://schemas.openxmlformats.org/officeDocument/2006/relationships/theme" Target="/ppt/slideMasters/theme/theme1.xml" Id="R23c31cc83bf14a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b275e5394a44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5af33f5f7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cf38b810c43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693af57f4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e6d25f9f4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c22d6bfb141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d0e1010da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48f726129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SJØSTRØM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SJØSTRØM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3 411 449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8 176 092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SJØSTRØM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S.RASMUSSEN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SJØNØDT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24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edmund@varmeogbad.no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855 440 482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