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b5c1d0e124c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a7f8de7384678"/>
  </p:sldMasterIdLst>
  <p:sldIdLst>
    <p:sldId xmlns:r="http://schemas.openxmlformats.org/officeDocument/2006/relationships" id="256" r:id="R9705bab7362f4d3d"/>
    <p:sldId xmlns:r="http://schemas.openxmlformats.org/officeDocument/2006/relationships" id="257" r:id="Ra370a2dea218427c"/>
    <p:sldId xmlns:r="http://schemas.openxmlformats.org/officeDocument/2006/relationships" id="258" r:id="R6f5a5bca6b044bbc"/>
    <p:sldId xmlns:r="http://schemas.openxmlformats.org/officeDocument/2006/relationships" id="259" r:id="R256c6a56a3a34a40"/>
    <p:sldId xmlns:r="http://schemas.openxmlformats.org/officeDocument/2006/relationships" id="260" r:id="R21bddf8467e646e3"/>
    <p:sldId xmlns:r="http://schemas.openxmlformats.org/officeDocument/2006/relationships" id="261" r:id="R0eb848ca791040bc"/>
    <p:sldId xmlns:r="http://schemas.openxmlformats.org/officeDocument/2006/relationships" id="262" r:id="Ra8aa458199294f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a7f8de7384678" /><Relationship Type="http://schemas.openxmlformats.org/officeDocument/2006/relationships/slide" Target="/ppt/slides/slide1.xml" Id="R9705bab7362f4d3d" /><Relationship Type="http://schemas.openxmlformats.org/officeDocument/2006/relationships/slide" Target="/ppt/slides/slide2.xml" Id="Ra370a2dea218427c" /><Relationship Type="http://schemas.openxmlformats.org/officeDocument/2006/relationships/slide" Target="/ppt/slides/slide3.xml" Id="R6f5a5bca6b044bbc" /><Relationship Type="http://schemas.openxmlformats.org/officeDocument/2006/relationships/slide" Target="/ppt/slides/slide4.xml" Id="R256c6a56a3a34a40" /><Relationship Type="http://schemas.openxmlformats.org/officeDocument/2006/relationships/slide" Target="/ppt/slides/slide5.xml" Id="R21bddf8467e646e3" /><Relationship Type="http://schemas.openxmlformats.org/officeDocument/2006/relationships/slide" Target="/ppt/slides/slide6.xml" Id="R0eb848ca791040bc" /><Relationship Type="http://schemas.openxmlformats.org/officeDocument/2006/relationships/slide" Target="/ppt/slides/slide7.xml" Id="Ra8aa458199294f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22a8d824d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c83779e24f3f" /><Relationship Type="http://schemas.openxmlformats.org/officeDocument/2006/relationships/theme" Target="/ppt/slideMasters/theme/theme1.xml" Id="R30c5212472f1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fc83779e2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7d72e188c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3a56a4046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20d0a0016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1f957abe444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cb2235411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32733756c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63588e063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SJØSTRØM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SJØSTRØM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3 411 449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8 176 092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SJØSTRØM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S.RASMUSSEN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SJØNØDT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24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edmund@varmeogbad.no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855 440 482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