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53766d929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329c73da24543"/>
  </p:sldMasterIdLst>
  <p:sldIdLst>
    <p:sldId xmlns:r="http://schemas.openxmlformats.org/officeDocument/2006/relationships" id="256" r:id="R18ee7c6f37ca4a69"/>
    <p:sldId xmlns:r="http://schemas.openxmlformats.org/officeDocument/2006/relationships" id="257" r:id="R0ba3a8bd3fd84e2a"/>
    <p:sldId xmlns:r="http://schemas.openxmlformats.org/officeDocument/2006/relationships" id="258" r:id="R855cc9370bd24ef2"/>
    <p:sldId xmlns:r="http://schemas.openxmlformats.org/officeDocument/2006/relationships" id="259" r:id="Rb39be564befb442e"/>
    <p:sldId xmlns:r="http://schemas.openxmlformats.org/officeDocument/2006/relationships" id="260" r:id="R75d5a2c5be334d4d"/>
    <p:sldId xmlns:r="http://schemas.openxmlformats.org/officeDocument/2006/relationships" id="261" r:id="Re00ed3caf1834faf"/>
    <p:sldId xmlns:r="http://schemas.openxmlformats.org/officeDocument/2006/relationships" id="262" r:id="Rf4eff81d67d0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329c73da24543" /><Relationship Type="http://schemas.openxmlformats.org/officeDocument/2006/relationships/slide" Target="/ppt/slides/slide1.xml" Id="R18ee7c6f37ca4a69" /><Relationship Type="http://schemas.openxmlformats.org/officeDocument/2006/relationships/slide" Target="/ppt/slides/slide2.xml" Id="R0ba3a8bd3fd84e2a" /><Relationship Type="http://schemas.openxmlformats.org/officeDocument/2006/relationships/slide" Target="/ppt/slides/slide3.xml" Id="R855cc9370bd24ef2" /><Relationship Type="http://schemas.openxmlformats.org/officeDocument/2006/relationships/slide" Target="/ppt/slides/slide4.xml" Id="Rb39be564befb442e" /><Relationship Type="http://schemas.openxmlformats.org/officeDocument/2006/relationships/slide" Target="/ppt/slides/slide5.xml" Id="R75d5a2c5be334d4d" /><Relationship Type="http://schemas.openxmlformats.org/officeDocument/2006/relationships/slide" Target="/ppt/slides/slide6.xml" Id="Re00ed3caf1834faf" /><Relationship Type="http://schemas.openxmlformats.org/officeDocument/2006/relationships/slide" Target="/ppt/slides/slide7.xml" Id="Rf4eff81d67d0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5ac460b0b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0a1490b884718" /><Relationship Type="http://schemas.openxmlformats.org/officeDocument/2006/relationships/theme" Target="/ppt/slideMasters/theme/theme1.xml" Id="R72de900a9371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0a1490b88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cf844d6204d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69938503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3bfcc848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26238d514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7ca16ffcc49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781457b91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d1c886cf149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REGNSKAPSHUSET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NORD-NORGE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331 927 958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8 936 664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164 896 529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393 037 877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HELGELAND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64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851 987 142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