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98bff3731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dd1f1e1184e75"/>
  </p:sldMasterIdLst>
  <p:sldIdLst>
    <p:sldId xmlns:r="http://schemas.openxmlformats.org/officeDocument/2006/relationships" id="256" r:id="Re538072a77b74952"/>
    <p:sldId xmlns:r="http://schemas.openxmlformats.org/officeDocument/2006/relationships" id="257" r:id="Rb67e24d997654264"/>
    <p:sldId xmlns:r="http://schemas.openxmlformats.org/officeDocument/2006/relationships" id="258" r:id="Re8386845c6374f0a"/>
    <p:sldId xmlns:r="http://schemas.openxmlformats.org/officeDocument/2006/relationships" id="259" r:id="R07c9dcc6cec64885"/>
    <p:sldId xmlns:r="http://schemas.openxmlformats.org/officeDocument/2006/relationships" id="260" r:id="Raf2d8704bc1f4d36"/>
    <p:sldId xmlns:r="http://schemas.openxmlformats.org/officeDocument/2006/relationships" id="261" r:id="Ra2dd1b0dc1524554"/>
    <p:sldId xmlns:r="http://schemas.openxmlformats.org/officeDocument/2006/relationships" id="262" r:id="R5dce78316efc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dd1f1e1184e75" /><Relationship Type="http://schemas.openxmlformats.org/officeDocument/2006/relationships/slide" Target="/ppt/slides/slide1.xml" Id="Re538072a77b74952" /><Relationship Type="http://schemas.openxmlformats.org/officeDocument/2006/relationships/slide" Target="/ppt/slides/slide2.xml" Id="Rb67e24d997654264" /><Relationship Type="http://schemas.openxmlformats.org/officeDocument/2006/relationships/slide" Target="/ppt/slides/slide3.xml" Id="Re8386845c6374f0a" /><Relationship Type="http://schemas.openxmlformats.org/officeDocument/2006/relationships/slide" Target="/ppt/slides/slide4.xml" Id="R07c9dcc6cec64885" /><Relationship Type="http://schemas.openxmlformats.org/officeDocument/2006/relationships/slide" Target="/ppt/slides/slide5.xml" Id="Raf2d8704bc1f4d36" /><Relationship Type="http://schemas.openxmlformats.org/officeDocument/2006/relationships/slide" Target="/ppt/slides/slide6.xml" Id="Ra2dd1b0dc1524554" /><Relationship Type="http://schemas.openxmlformats.org/officeDocument/2006/relationships/slide" Target="/ppt/slides/slide7.xml" Id="R5dce78316efc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bbf294f0b6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e863269a846a6" /><Relationship Type="http://schemas.openxmlformats.org/officeDocument/2006/relationships/theme" Target="/ppt/slideMasters/theme/theme1.xml" Id="R9f510a4775e14c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e863269a8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6de89ba5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04f861a34e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0e29fe66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8a9c6e305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733d5b3a0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ca08bc38340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c88db92f8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ÅRNES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 REVISJON AS ble etablert [år] og holder til i Årnes.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15 525 963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1 612 758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5 953 122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TØRNBY DAG OTTO  –  46,7 %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OLE IVAR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AASUM HANNE THERESE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Sagbruksgata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2150 Årnes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91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850 249 652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ÅRNES REVISJON AS</a:t>
            </a:r>
          </a:p>
        </p:txBody>
      </p:sp>
    </p:spTree>
  </p:cSld>
  <p:clrMapOvr>
    <a:masterClrMapping xmlns:a="http://schemas.openxmlformats.org/drawingml/2006/main"/>
  </p:clrMapOvr>
</p:sld>
</file>