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74064a6e4a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31f2a67264498"/>
  </p:sldMasterIdLst>
  <p:sldIdLst>
    <p:sldId xmlns:r="http://schemas.openxmlformats.org/officeDocument/2006/relationships" id="256" r:id="R1c9e81ecf2984071"/>
    <p:sldId xmlns:r="http://schemas.openxmlformats.org/officeDocument/2006/relationships" id="257" r:id="R96eb8d7e199e451e"/>
    <p:sldId xmlns:r="http://schemas.openxmlformats.org/officeDocument/2006/relationships" id="258" r:id="R912e06355b6b41d6"/>
    <p:sldId xmlns:r="http://schemas.openxmlformats.org/officeDocument/2006/relationships" id="259" r:id="Re575e266d8684237"/>
    <p:sldId xmlns:r="http://schemas.openxmlformats.org/officeDocument/2006/relationships" id="260" r:id="Rbff25d164c804994"/>
    <p:sldId xmlns:r="http://schemas.openxmlformats.org/officeDocument/2006/relationships" id="261" r:id="R3cf4c69ebc3a49f6"/>
    <p:sldId xmlns:r="http://schemas.openxmlformats.org/officeDocument/2006/relationships" id="262" r:id="R6bf97277c459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31f2a67264498" /><Relationship Type="http://schemas.openxmlformats.org/officeDocument/2006/relationships/slide" Target="/ppt/slides/slide1.xml" Id="R1c9e81ecf2984071" /><Relationship Type="http://schemas.openxmlformats.org/officeDocument/2006/relationships/slide" Target="/ppt/slides/slide2.xml" Id="R96eb8d7e199e451e" /><Relationship Type="http://schemas.openxmlformats.org/officeDocument/2006/relationships/slide" Target="/ppt/slides/slide3.xml" Id="R912e06355b6b41d6" /><Relationship Type="http://schemas.openxmlformats.org/officeDocument/2006/relationships/slide" Target="/ppt/slides/slide4.xml" Id="Re575e266d8684237" /><Relationship Type="http://schemas.openxmlformats.org/officeDocument/2006/relationships/slide" Target="/ppt/slides/slide5.xml" Id="Rbff25d164c804994" /><Relationship Type="http://schemas.openxmlformats.org/officeDocument/2006/relationships/slide" Target="/ppt/slides/slide6.xml" Id="R3cf4c69ebc3a49f6" /><Relationship Type="http://schemas.openxmlformats.org/officeDocument/2006/relationships/slide" Target="/ppt/slides/slide7.xml" Id="R6bf97277c459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585a6706745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585b1a1fb4279" /><Relationship Type="http://schemas.openxmlformats.org/officeDocument/2006/relationships/theme" Target="/ppt/slideMasters/theme/theme1.xml" Id="R0cd8d0c4819d4d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585b1a1fb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9f7a854e447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9c4a5960c47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43cf2de9e40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205516b974c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29e6f61b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fcf8b982e4d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15545a6be4e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