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316f6f412745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71e3eef9f04706"/>
  </p:sldMasterIdLst>
  <p:sldIdLst>
    <p:sldId xmlns:r="http://schemas.openxmlformats.org/officeDocument/2006/relationships" id="256" r:id="R81297528f00e46d2"/>
    <p:sldId xmlns:r="http://schemas.openxmlformats.org/officeDocument/2006/relationships" id="257" r:id="R54170efe21054175"/>
    <p:sldId xmlns:r="http://schemas.openxmlformats.org/officeDocument/2006/relationships" id="258" r:id="R6886117c1d4b4e5b"/>
    <p:sldId xmlns:r="http://schemas.openxmlformats.org/officeDocument/2006/relationships" id="259" r:id="R1581df5881794666"/>
    <p:sldId xmlns:r="http://schemas.openxmlformats.org/officeDocument/2006/relationships" id="260" r:id="Re4107f9d99664ea8"/>
    <p:sldId xmlns:r="http://schemas.openxmlformats.org/officeDocument/2006/relationships" id="261" r:id="R015e6189286c49b5"/>
    <p:sldId xmlns:r="http://schemas.openxmlformats.org/officeDocument/2006/relationships" id="262" r:id="R42322f35a61144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1e3eef9f04706" /><Relationship Type="http://schemas.openxmlformats.org/officeDocument/2006/relationships/slide" Target="/ppt/slides/slide1.xml" Id="R81297528f00e46d2" /><Relationship Type="http://schemas.openxmlformats.org/officeDocument/2006/relationships/slide" Target="/ppt/slides/slide2.xml" Id="R54170efe21054175" /><Relationship Type="http://schemas.openxmlformats.org/officeDocument/2006/relationships/slide" Target="/ppt/slides/slide3.xml" Id="R6886117c1d4b4e5b" /><Relationship Type="http://schemas.openxmlformats.org/officeDocument/2006/relationships/slide" Target="/ppt/slides/slide4.xml" Id="R1581df5881794666" /><Relationship Type="http://schemas.openxmlformats.org/officeDocument/2006/relationships/slide" Target="/ppt/slides/slide5.xml" Id="Re4107f9d99664ea8" /><Relationship Type="http://schemas.openxmlformats.org/officeDocument/2006/relationships/slide" Target="/ppt/slides/slide6.xml" Id="R015e6189286c49b5" /><Relationship Type="http://schemas.openxmlformats.org/officeDocument/2006/relationships/slide" Target="/ppt/slides/slide7.xml" Id="R42322f35a61144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dd1c8063864d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e28fbddf4486d" /><Relationship Type="http://schemas.openxmlformats.org/officeDocument/2006/relationships/theme" Target="/ppt/slideMasters/theme/theme1.xml" Id="R79e5a18c98404e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ce28fbddf448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1af46fb7e4d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8a819941449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903fce4c745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cc5856f2547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be28032884c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ea93163654d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6ced94e5342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KRISTIAN G. OLSEN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G. OLSEN AS ble etablert [år] og holder til i Melbu.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6 824 290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590 237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878 491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861 916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11 418 108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Coldevins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8445 Melbu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834 409 062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