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9fc97a824d43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f668bc58b4bc2"/>
  </p:sldMasterIdLst>
  <p:sldIdLst>
    <p:sldId xmlns:r="http://schemas.openxmlformats.org/officeDocument/2006/relationships" id="256" r:id="R7de73ab20cee42cf"/>
    <p:sldId xmlns:r="http://schemas.openxmlformats.org/officeDocument/2006/relationships" id="257" r:id="R8f0517f98cc048b3"/>
    <p:sldId xmlns:r="http://schemas.openxmlformats.org/officeDocument/2006/relationships" id="258" r:id="R97538f5c1ab24aa4"/>
    <p:sldId xmlns:r="http://schemas.openxmlformats.org/officeDocument/2006/relationships" id="259" r:id="R42c0395f33324a88"/>
    <p:sldId xmlns:r="http://schemas.openxmlformats.org/officeDocument/2006/relationships" id="260" r:id="Rda5284bab7d841c3"/>
    <p:sldId xmlns:r="http://schemas.openxmlformats.org/officeDocument/2006/relationships" id="261" r:id="R708c953058934af2"/>
    <p:sldId xmlns:r="http://schemas.openxmlformats.org/officeDocument/2006/relationships" id="262" r:id="Re0df1389f91842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f668bc58b4bc2" /><Relationship Type="http://schemas.openxmlformats.org/officeDocument/2006/relationships/slide" Target="/ppt/slides/slide1.xml" Id="R7de73ab20cee42cf" /><Relationship Type="http://schemas.openxmlformats.org/officeDocument/2006/relationships/slide" Target="/ppt/slides/slide2.xml" Id="R8f0517f98cc048b3" /><Relationship Type="http://schemas.openxmlformats.org/officeDocument/2006/relationships/slide" Target="/ppt/slides/slide3.xml" Id="R97538f5c1ab24aa4" /><Relationship Type="http://schemas.openxmlformats.org/officeDocument/2006/relationships/slide" Target="/ppt/slides/slide4.xml" Id="R42c0395f33324a88" /><Relationship Type="http://schemas.openxmlformats.org/officeDocument/2006/relationships/slide" Target="/ppt/slides/slide5.xml" Id="Rda5284bab7d841c3" /><Relationship Type="http://schemas.openxmlformats.org/officeDocument/2006/relationships/slide" Target="/ppt/slides/slide6.xml" Id="R708c953058934af2" /><Relationship Type="http://schemas.openxmlformats.org/officeDocument/2006/relationships/slide" Target="/ppt/slides/slide7.xml" Id="Re0df1389f91842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9d4a4cc2e4f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d267927b34c15" /><Relationship Type="http://schemas.openxmlformats.org/officeDocument/2006/relationships/theme" Target="/ppt/slideMasters/theme/theme1.xml" Id="R16f2e763071941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8d267927b34c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99b08ef8141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0e77375b94e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15798f9ca4a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a2d41d58b45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74f750a1a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966274d9640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225441a4e4e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 G. 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G. OLSEN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878 491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11 418 108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Coldevins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834 409 062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