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f70ad7b83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abbb732cf1489d"/>
  </p:sldMasterIdLst>
  <p:sldIdLst>
    <p:sldId xmlns:r="http://schemas.openxmlformats.org/officeDocument/2006/relationships" id="256" r:id="R46f08c0e71424987"/>
    <p:sldId xmlns:r="http://schemas.openxmlformats.org/officeDocument/2006/relationships" id="257" r:id="R104b5bf50fcd4ae2"/>
    <p:sldId xmlns:r="http://schemas.openxmlformats.org/officeDocument/2006/relationships" id="258" r:id="R7e44b61834b7416c"/>
    <p:sldId xmlns:r="http://schemas.openxmlformats.org/officeDocument/2006/relationships" id="259" r:id="R9409c6fe06414b38"/>
    <p:sldId xmlns:r="http://schemas.openxmlformats.org/officeDocument/2006/relationships" id="260" r:id="R3796b099f3b94bf4"/>
    <p:sldId xmlns:r="http://schemas.openxmlformats.org/officeDocument/2006/relationships" id="261" r:id="Rfb8a451298d348a7"/>
    <p:sldId xmlns:r="http://schemas.openxmlformats.org/officeDocument/2006/relationships" id="262" r:id="R31b75aa251a547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bbb732cf1489d" /><Relationship Type="http://schemas.openxmlformats.org/officeDocument/2006/relationships/slide" Target="/ppt/slides/slide1.xml" Id="R46f08c0e71424987" /><Relationship Type="http://schemas.openxmlformats.org/officeDocument/2006/relationships/slide" Target="/ppt/slides/slide2.xml" Id="R104b5bf50fcd4ae2" /><Relationship Type="http://schemas.openxmlformats.org/officeDocument/2006/relationships/slide" Target="/ppt/slides/slide3.xml" Id="R7e44b61834b7416c" /><Relationship Type="http://schemas.openxmlformats.org/officeDocument/2006/relationships/slide" Target="/ppt/slides/slide4.xml" Id="R9409c6fe06414b38" /><Relationship Type="http://schemas.openxmlformats.org/officeDocument/2006/relationships/slide" Target="/ppt/slides/slide5.xml" Id="R3796b099f3b94bf4" /><Relationship Type="http://schemas.openxmlformats.org/officeDocument/2006/relationships/slide" Target="/ppt/slides/slide6.xml" Id="Rfb8a451298d348a7" /><Relationship Type="http://schemas.openxmlformats.org/officeDocument/2006/relationships/slide" Target="/ppt/slides/slide7.xml" Id="R31b75aa251a547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77f502e7c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f38d49e7c428c" /><Relationship Type="http://schemas.openxmlformats.org/officeDocument/2006/relationships/theme" Target="/ppt/slideMasters/theme/theme1.xml" Id="R806e5b38e4a647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1f38d49e7c42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da93d4b0d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d755666a41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e1c4aa91c4d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28e7c39f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00d766063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6a7a94192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d896446e47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6 064 465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6 212 650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Hadselfjordveien 954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834 092 972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