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e704180dc8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109ad41edb49d8"/>
  </p:sldMasterIdLst>
  <p:sldIdLst>
    <p:sldId xmlns:r="http://schemas.openxmlformats.org/officeDocument/2006/relationships" id="256" r:id="R07484b2c4ff645e0"/>
    <p:sldId xmlns:r="http://schemas.openxmlformats.org/officeDocument/2006/relationships" id="257" r:id="R54274bc167cf41bd"/>
    <p:sldId xmlns:r="http://schemas.openxmlformats.org/officeDocument/2006/relationships" id="258" r:id="Re9055f01c5454649"/>
    <p:sldId xmlns:r="http://schemas.openxmlformats.org/officeDocument/2006/relationships" id="259" r:id="Rcf8d0ff76d684ab9"/>
    <p:sldId xmlns:r="http://schemas.openxmlformats.org/officeDocument/2006/relationships" id="260" r:id="R7c219f1d84b345eb"/>
    <p:sldId xmlns:r="http://schemas.openxmlformats.org/officeDocument/2006/relationships" id="261" r:id="R9d4e5be201774c18"/>
    <p:sldId xmlns:r="http://schemas.openxmlformats.org/officeDocument/2006/relationships" id="262" r:id="R865e85d2296e4d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09ad41edb49d8" /><Relationship Type="http://schemas.openxmlformats.org/officeDocument/2006/relationships/slide" Target="/ppt/slides/slide1.xml" Id="R07484b2c4ff645e0" /><Relationship Type="http://schemas.openxmlformats.org/officeDocument/2006/relationships/slide" Target="/ppt/slides/slide2.xml" Id="R54274bc167cf41bd" /><Relationship Type="http://schemas.openxmlformats.org/officeDocument/2006/relationships/slide" Target="/ppt/slides/slide3.xml" Id="Re9055f01c5454649" /><Relationship Type="http://schemas.openxmlformats.org/officeDocument/2006/relationships/slide" Target="/ppt/slides/slide4.xml" Id="Rcf8d0ff76d684ab9" /><Relationship Type="http://schemas.openxmlformats.org/officeDocument/2006/relationships/slide" Target="/ppt/slides/slide5.xml" Id="R7c219f1d84b345eb" /><Relationship Type="http://schemas.openxmlformats.org/officeDocument/2006/relationships/slide" Target="/ppt/slides/slide6.xml" Id="R9d4e5be201774c18" /><Relationship Type="http://schemas.openxmlformats.org/officeDocument/2006/relationships/slide" Target="/ppt/slides/slide7.xml" Id="R865e85d2296e4d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d211657a8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8de59f6fd4c54" /><Relationship Type="http://schemas.openxmlformats.org/officeDocument/2006/relationships/theme" Target="/ppt/slideMasters/theme/theme1.xml" Id="Rab429b17b31b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8de59f6fd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6d2a95e1a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6d420a85f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e770b8a8941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dcc7fb0af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688c5d535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c98fe3fbb45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7ea26cfc0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