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b849bac43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7613a6ed0f4d05"/>
  </p:sldMasterIdLst>
  <p:sldIdLst>
    <p:sldId xmlns:r="http://schemas.openxmlformats.org/officeDocument/2006/relationships" id="256" r:id="Rbbf3b3a16ce1484b"/>
    <p:sldId xmlns:r="http://schemas.openxmlformats.org/officeDocument/2006/relationships" id="257" r:id="Rb2f0f98167cc4180"/>
    <p:sldId xmlns:r="http://schemas.openxmlformats.org/officeDocument/2006/relationships" id="258" r:id="Ra2c7381c370042bd"/>
    <p:sldId xmlns:r="http://schemas.openxmlformats.org/officeDocument/2006/relationships" id="259" r:id="R4caede07b342479f"/>
    <p:sldId xmlns:r="http://schemas.openxmlformats.org/officeDocument/2006/relationships" id="260" r:id="R47593b02fa3e4378"/>
    <p:sldId xmlns:r="http://schemas.openxmlformats.org/officeDocument/2006/relationships" id="261" r:id="Rd69a58e84dfc4ed0"/>
    <p:sldId xmlns:r="http://schemas.openxmlformats.org/officeDocument/2006/relationships" id="262" r:id="R016e83c254c8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613a6ed0f4d05" /><Relationship Type="http://schemas.openxmlformats.org/officeDocument/2006/relationships/slide" Target="/ppt/slides/slide1.xml" Id="Rbbf3b3a16ce1484b" /><Relationship Type="http://schemas.openxmlformats.org/officeDocument/2006/relationships/slide" Target="/ppt/slides/slide2.xml" Id="Rb2f0f98167cc4180" /><Relationship Type="http://schemas.openxmlformats.org/officeDocument/2006/relationships/slide" Target="/ppt/slides/slide3.xml" Id="Ra2c7381c370042bd" /><Relationship Type="http://schemas.openxmlformats.org/officeDocument/2006/relationships/slide" Target="/ppt/slides/slide4.xml" Id="R4caede07b342479f" /><Relationship Type="http://schemas.openxmlformats.org/officeDocument/2006/relationships/slide" Target="/ppt/slides/slide5.xml" Id="R47593b02fa3e4378" /><Relationship Type="http://schemas.openxmlformats.org/officeDocument/2006/relationships/slide" Target="/ppt/slides/slide6.xml" Id="Rd69a58e84dfc4ed0" /><Relationship Type="http://schemas.openxmlformats.org/officeDocument/2006/relationships/slide" Target="/ppt/slides/slide7.xml" Id="R016e83c254c8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02175d81742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b441f250e4eb2" /><Relationship Type="http://schemas.openxmlformats.org/officeDocument/2006/relationships/theme" Target="/ppt/slideMasters/theme/theme1.xml" Id="R1fa83d384a6a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b441f250e4e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b5a09715d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8d9af53e0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ff5d5770645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00690bb6d4c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19b1f3d25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ee774f85946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edc10c9d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TSÅ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LEISTERUD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832 829 382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