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dc0e98ae2044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d7ca21688e4d6a"/>
  </p:sldMasterIdLst>
  <p:sldIdLst>
    <p:sldId xmlns:r="http://schemas.openxmlformats.org/officeDocument/2006/relationships" id="256" r:id="Rcf0c65867ea940c3"/>
    <p:sldId xmlns:r="http://schemas.openxmlformats.org/officeDocument/2006/relationships" id="257" r:id="Re0679cf8d3664c1f"/>
    <p:sldId xmlns:r="http://schemas.openxmlformats.org/officeDocument/2006/relationships" id="258" r:id="R82c509c326f5410d"/>
    <p:sldId xmlns:r="http://schemas.openxmlformats.org/officeDocument/2006/relationships" id="259" r:id="R2955860609ec4d60"/>
    <p:sldId xmlns:r="http://schemas.openxmlformats.org/officeDocument/2006/relationships" id="260" r:id="Rfe141b4fdef64ca7"/>
    <p:sldId xmlns:r="http://schemas.openxmlformats.org/officeDocument/2006/relationships" id="261" r:id="Ra49116da51944166"/>
    <p:sldId xmlns:r="http://schemas.openxmlformats.org/officeDocument/2006/relationships" id="262" r:id="R5b6d08ad075847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d7ca21688e4d6a" /><Relationship Type="http://schemas.openxmlformats.org/officeDocument/2006/relationships/slide" Target="/ppt/slides/slide1.xml" Id="Rcf0c65867ea940c3" /><Relationship Type="http://schemas.openxmlformats.org/officeDocument/2006/relationships/slide" Target="/ppt/slides/slide2.xml" Id="Re0679cf8d3664c1f" /><Relationship Type="http://schemas.openxmlformats.org/officeDocument/2006/relationships/slide" Target="/ppt/slides/slide3.xml" Id="R82c509c326f5410d" /><Relationship Type="http://schemas.openxmlformats.org/officeDocument/2006/relationships/slide" Target="/ppt/slides/slide4.xml" Id="R2955860609ec4d60" /><Relationship Type="http://schemas.openxmlformats.org/officeDocument/2006/relationships/slide" Target="/ppt/slides/slide5.xml" Id="Rfe141b4fdef64ca7" /><Relationship Type="http://schemas.openxmlformats.org/officeDocument/2006/relationships/slide" Target="/ppt/slides/slide6.xml" Id="Ra49116da51944166" /><Relationship Type="http://schemas.openxmlformats.org/officeDocument/2006/relationships/slide" Target="/ppt/slides/slide7.xml" Id="R5b6d08ad075847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b24f6e349049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88597103a4086" /><Relationship Type="http://schemas.openxmlformats.org/officeDocument/2006/relationships/theme" Target="/ppt/slideMasters/theme/theme1.xml" Id="R264ecffba8ca49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088597103a40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a0c6691cc44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f06b7632b4d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da32ed82040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ffa4e44f949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c78da7e5d4d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095fa1acc4e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61e1d919041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WILLIAM JOHAN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JOHAN HOLDING AS ble etablert [år] og holder til i Kjøpmannskjær.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−416 097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1 429 137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1 846 785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ELIZABETH VALBORG GUNDERSEN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Sevikveien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3143 Kjøpmannskjær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832 268 682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