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36cdef86b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a337d71db4d15"/>
  </p:sldMasterIdLst>
  <p:sldIdLst>
    <p:sldId xmlns:r="http://schemas.openxmlformats.org/officeDocument/2006/relationships" id="256" r:id="R4dd43a0bf15e4966"/>
    <p:sldId xmlns:r="http://schemas.openxmlformats.org/officeDocument/2006/relationships" id="257" r:id="Rc3cbab5f1bc4433c"/>
    <p:sldId xmlns:r="http://schemas.openxmlformats.org/officeDocument/2006/relationships" id="258" r:id="Racc63c9a4e974345"/>
    <p:sldId xmlns:r="http://schemas.openxmlformats.org/officeDocument/2006/relationships" id="259" r:id="Ra9d0dd915b0e4c06"/>
    <p:sldId xmlns:r="http://schemas.openxmlformats.org/officeDocument/2006/relationships" id="260" r:id="Rc59a7711594f4ace"/>
    <p:sldId xmlns:r="http://schemas.openxmlformats.org/officeDocument/2006/relationships" id="261" r:id="R576e7d50903b4e9b"/>
    <p:sldId xmlns:r="http://schemas.openxmlformats.org/officeDocument/2006/relationships" id="262" r:id="Re6deff700cac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a337d71db4d15" /><Relationship Type="http://schemas.openxmlformats.org/officeDocument/2006/relationships/slide" Target="/ppt/slides/slide1.xml" Id="R4dd43a0bf15e4966" /><Relationship Type="http://schemas.openxmlformats.org/officeDocument/2006/relationships/slide" Target="/ppt/slides/slide2.xml" Id="Rc3cbab5f1bc4433c" /><Relationship Type="http://schemas.openxmlformats.org/officeDocument/2006/relationships/slide" Target="/ppt/slides/slide3.xml" Id="Racc63c9a4e974345" /><Relationship Type="http://schemas.openxmlformats.org/officeDocument/2006/relationships/slide" Target="/ppt/slides/slide4.xml" Id="Ra9d0dd915b0e4c06" /><Relationship Type="http://schemas.openxmlformats.org/officeDocument/2006/relationships/slide" Target="/ppt/slides/slide5.xml" Id="Rc59a7711594f4ace" /><Relationship Type="http://schemas.openxmlformats.org/officeDocument/2006/relationships/slide" Target="/ppt/slides/slide6.xml" Id="R576e7d50903b4e9b" /><Relationship Type="http://schemas.openxmlformats.org/officeDocument/2006/relationships/slide" Target="/ppt/slides/slide7.xml" Id="Re6deff700cac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6bffdd1f6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389e5ed5455b" /><Relationship Type="http://schemas.openxmlformats.org/officeDocument/2006/relationships/theme" Target="/ppt/slideMasters/theme/theme1.xml" Id="R440b150398d5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2389e5ed5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a676a460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62d16dc8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eea0f188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2ccbb4f4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74513642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21bf8f6c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5548e09f5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