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61fc3d1ea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7755bd7cd4dd6"/>
  </p:sldMasterIdLst>
  <p:sldIdLst>
    <p:sldId xmlns:r="http://schemas.openxmlformats.org/officeDocument/2006/relationships" id="256" r:id="R6375b2d007b34949"/>
    <p:sldId xmlns:r="http://schemas.openxmlformats.org/officeDocument/2006/relationships" id="257" r:id="Rffcdcb63c76045e0"/>
    <p:sldId xmlns:r="http://schemas.openxmlformats.org/officeDocument/2006/relationships" id="258" r:id="R4ed6529d16fd4a6a"/>
    <p:sldId xmlns:r="http://schemas.openxmlformats.org/officeDocument/2006/relationships" id="259" r:id="Rf104d150470b4886"/>
    <p:sldId xmlns:r="http://schemas.openxmlformats.org/officeDocument/2006/relationships" id="260" r:id="R6107eb1712104da2"/>
    <p:sldId xmlns:r="http://schemas.openxmlformats.org/officeDocument/2006/relationships" id="261" r:id="R71833a6d71ff4c65"/>
    <p:sldId xmlns:r="http://schemas.openxmlformats.org/officeDocument/2006/relationships" id="262" r:id="Rc1d6c2a46baa43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7755bd7cd4dd6" /><Relationship Type="http://schemas.openxmlformats.org/officeDocument/2006/relationships/slide" Target="/ppt/slides/slide1.xml" Id="R6375b2d007b34949" /><Relationship Type="http://schemas.openxmlformats.org/officeDocument/2006/relationships/slide" Target="/ppt/slides/slide2.xml" Id="Rffcdcb63c76045e0" /><Relationship Type="http://schemas.openxmlformats.org/officeDocument/2006/relationships/slide" Target="/ppt/slides/slide3.xml" Id="R4ed6529d16fd4a6a" /><Relationship Type="http://schemas.openxmlformats.org/officeDocument/2006/relationships/slide" Target="/ppt/slides/slide4.xml" Id="Rf104d150470b4886" /><Relationship Type="http://schemas.openxmlformats.org/officeDocument/2006/relationships/slide" Target="/ppt/slides/slide5.xml" Id="R6107eb1712104da2" /><Relationship Type="http://schemas.openxmlformats.org/officeDocument/2006/relationships/slide" Target="/ppt/slides/slide6.xml" Id="R71833a6d71ff4c65" /><Relationship Type="http://schemas.openxmlformats.org/officeDocument/2006/relationships/slide" Target="/ppt/slides/slide7.xml" Id="Rc1d6c2a46baa43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ad49e0d0e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2fba050c04f6e" /><Relationship Type="http://schemas.openxmlformats.org/officeDocument/2006/relationships/theme" Target="/ppt/slideMasters/theme/theme1.xml" Id="Re4d9060d049845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2fba050c0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f95474660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e0d04430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fe56801b2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65f66ad9c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79f487152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da816aa674f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1ff8507c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