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a627c83ba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0af9613dfd4141"/>
  </p:sldMasterIdLst>
  <p:sldIdLst>
    <p:sldId xmlns:r="http://schemas.openxmlformats.org/officeDocument/2006/relationships" id="256" r:id="R59dc396a7fb3495e"/>
    <p:sldId xmlns:r="http://schemas.openxmlformats.org/officeDocument/2006/relationships" id="257" r:id="R1e52ba7f1da04014"/>
    <p:sldId xmlns:r="http://schemas.openxmlformats.org/officeDocument/2006/relationships" id="258" r:id="R4dce3b1348f146b6"/>
    <p:sldId xmlns:r="http://schemas.openxmlformats.org/officeDocument/2006/relationships" id="259" r:id="R9e0c0d599aaa43e3"/>
    <p:sldId xmlns:r="http://schemas.openxmlformats.org/officeDocument/2006/relationships" id="260" r:id="R97bf018a60534abb"/>
    <p:sldId xmlns:r="http://schemas.openxmlformats.org/officeDocument/2006/relationships" id="261" r:id="R904757581e1b4412"/>
    <p:sldId xmlns:r="http://schemas.openxmlformats.org/officeDocument/2006/relationships" id="262" r:id="Rb293c7025a36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af9613dfd4141" /><Relationship Type="http://schemas.openxmlformats.org/officeDocument/2006/relationships/slide" Target="/ppt/slides/slide1.xml" Id="R59dc396a7fb3495e" /><Relationship Type="http://schemas.openxmlformats.org/officeDocument/2006/relationships/slide" Target="/ppt/slides/slide2.xml" Id="R1e52ba7f1da04014" /><Relationship Type="http://schemas.openxmlformats.org/officeDocument/2006/relationships/slide" Target="/ppt/slides/slide3.xml" Id="R4dce3b1348f146b6" /><Relationship Type="http://schemas.openxmlformats.org/officeDocument/2006/relationships/slide" Target="/ppt/slides/slide4.xml" Id="R9e0c0d599aaa43e3" /><Relationship Type="http://schemas.openxmlformats.org/officeDocument/2006/relationships/slide" Target="/ppt/slides/slide5.xml" Id="R97bf018a60534abb" /><Relationship Type="http://schemas.openxmlformats.org/officeDocument/2006/relationships/slide" Target="/ppt/slides/slide6.xml" Id="R904757581e1b4412" /><Relationship Type="http://schemas.openxmlformats.org/officeDocument/2006/relationships/slide" Target="/ppt/slides/slide7.xml" Id="Rb293c7025a36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8bfef5391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347d84ec4f68" /><Relationship Type="http://schemas.openxmlformats.org/officeDocument/2006/relationships/theme" Target="/ppt/slideMasters/theme/theme1.xml" Id="R77a037920b5a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c347d84ec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938161869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a6170ea0a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9db941c7a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547c83ca2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1a9c779ca4a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8c2dab4b4e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7f6499322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