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a19e37680e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30071788f4451"/>
  </p:sldMasterIdLst>
  <p:sldIdLst>
    <p:sldId xmlns:r="http://schemas.openxmlformats.org/officeDocument/2006/relationships" id="256" r:id="Rff7182a353074ae2"/>
    <p:sldId xmlns:r="http://schemas.openxmlformats.org/officeDocument/2006/relationships" id="257" r:id="R85789f1e1b9d4978"/>
    <p:sldId xmlns:r="http://schemas.openxmlformats.org/officeDocument/2006/relationships" id="258" r:id="R18be57f68b4544da"/>
    <p:sldId xmlns:r="http://schemas.openxmlformats.org/officeDocument/2006/relationships" id="259" r:id="R13aa07c2413e4b60"/>
    <p:sldId xmlns:r="http://schemas.openxmlformats.org/officeDocument/2006/relationships" id="260" r:id="R93d21a50377b4c2f"/>
    <p:sldId xmlns:r="http://schemas.openxmlformats.org/officeDocument/2006/relationships" id="261" r:id="R4e773d6f5f6b4a53"/>
    <p:sldId xmlns:r="http://schemas.openxmlformats.org/officeDocument/2006/relationships" id="262" r:id="Re87fdc1bc1cb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30071788f4451" /><Relationship Type="http://schemas.openxmlformats.org/officeDocument/2006/relationships/slide" Target="/ppt/slides/slide1.xml" Id="Rff7182a353074ae2" /><Relationship Type="http://schemas.openxmlformats.org/officeDocument/2006/relationships/slide" Target="/ppt/slides/slide2.xml" Id="R85789f1e1b9d4978" /><Relationship Type="http://schemas.openxmlformats.org/officeDocument/2006/relationships/slide" Target="/ppt/slides/slide3.xml" Id="R18be57f68b4544da" /><Relationship Type="http://schemas.openxmlformats.org/officeDocument/2006/relationships/slide" Target="/ppt/slides/slide4.xml" Id="R13aa07c2413e4b60" /><Relationship Type="http://schemas.openxmlformats.org/officeDocument/2006/relationships/slide" Target="/ppt/slides/slide5.xml" Id="R93d21a50377b4c2f" /><Relationship Type="http://schemas.openxmlformats.org/officeDocument/2006/relationships/slide" Target="/ppt/slides/slide6.xml" Id="R4e773d6f5f6b4a53" /><Relationship Type="http://schemas.openxmlformats.org/officeDocument/2006/relationships/slide" Target="/ppt/slides/slide7.xml" Id="Re87fdc1bc1cb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a4ddd342e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31ddab5434d6d" /><Relationship Type="http://schemas.openxmlformats.org/officeDocument/2006/relationships/theme" Target="/ppt/slideMasters/theme/theme1.xml" Id="Ra03a37af985741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31ddab543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9f8366dac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f47cca52d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215f5de70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875b129a7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3917815c44a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402a8cfe8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5831dc4dc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ESPELAND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ESPELAND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VETÅS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Austadvei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831 713 542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