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94b97adea45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58e06272c449d9"/>
  </p:sldMasterIdLst>
  <p:sldIdLst>
    <p:sldId xmlns:r="http://schemas.openxmlformats.org/officeDocument/2006/relationships" id="256" r:id="Rd63c1a1f639c4cc6"/>
    <p:sldId xmlns:r="http://schemas.openxmlformats.org/officeDocument/2006/relationships" id="257" r:id="Rc80348645b874337"/>
    <p:sldId xmlns:r="http://schemas.openxmlformats.org/officeDocument/2006/relationships" id="258" r:id="R18dfb9831fed40f7"/>
    <p:sldId xmlns:r="http://schemas.openxmlformats.org/officeDocument/2006/relationships" id="259" r:id="R013d1347b87043e8"/>
    <p:sldId xmlns:r="http://schemas.openxmlformats.org/officeDocument/2006/relationships" id="260" r:id="R0335280683b648f6"/>
    <p:sldId xmlns:r="http://schemas.openxmlformats.org/officeDocument/2006/relationships" id="261" r:id="Rc69e4ef351da467c"/>
    <p:sldId xmlns:r="http://schemas.openxmlformats.org/officeDocument/2006/relationships" id="262" r:id="R139742c5d799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8e06272c449d9" /><Relationship Type="http://schemas.openxmlformats.org/officeDocument/2006/relationships/slide" Target="/ppt/slides/slide1.xml" Id="Rd63c1a1f639c4cc6" /><Relationship Type="http://schemas.openxmlformats.org/officeDocument/2006/relationships/slide" Target="/ppt/slides/slide2.xml" Id="Rc80348645b874337" /><Relationship Type="http://schemas.openxmlformats.org/officeDocument/2006/relationships/slide" Target="/ppt/slides/slide3.xml" Id="R18dfb9831fed40f7" /><Relationship Type="http://schemas.openxmlformats.org/officeDocument/2006/relationships/slide" Target="/ppt/slides/slide4.xml" Id="R013d1347b87043e8" /><Relationship Type="http://schemas.openxmlformats.org/officeDocument/2006/relationships/slide" Target="/ppt/slides/slide5.xml" Id="R0335280683b648f6" /><Relationship Type="http://schemas.openxmlformats.org/officeDocument/2006/relationships/slide" Target="/ppt/slides/slide6.xml" Id="Rc69e4ef351da467c" /><Relationship Type="http://schemas.openxmlformats.org/officeDocument/2006/relationships/slide" Target="/ppt/slides/slide7.xml" Id="R139742c5d799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56596b69c47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d2a29e9ba41d9" /><Relationship Type="http://schemas.openxmlformats.org/officeDocument/2006/relationships/theme" Target="/ppt/slideMasters/theme/theme1.xml" Id="R797e4bef4ce646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4d2a29e9ba41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b82e7c4db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b3eecc74a4f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6ec7212b2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f8c026a2547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e4028f61f45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55b58b53f4a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9f141dcc344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BEBB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BEBB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ERIK BORSHOLM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Bernt Erik B. Bakke, Nygårdsvegen 176A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830 846 972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