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768041c86846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a1860237b44154"/>
  </p:sldMasterIdLst>
  <p:sldIdLst>
    <p:sldId xmlns:r="http://schemas.openxmlformats.org/officeDocument/2006/relationships" id="256" r:id="R96a3ddc4a50e41e7"/>
    <p:sldId xmlns:r="http://schemas.openxmlformats.org/officeDocument/2006/relationships" id="257" r:id="R2bd3487fc69b4721"/>
    <p:sldId xmlns:r="http://schemas.openxmlformats.org/officeDocument/2006/relationships" id="258" r:id="Rc435cb79f8424f61"/>
    <p:sldId xmlns:r="http://schemas.openxmlformats.org/officeDocument/2006/relationships" id="259" r:id="R221a31a665b14e85"/>
    <p:sldId xmlns:r="http://schemas.openxmlformats.org/officeDocument/2006/relationships" id="260" r:id="Rdaed1ef2a0704f83"/>
    <p:sldId xmlns:r="http://schemas.openxmlformats.org/officeDocument/2006/relationships" id="261" r:id="Rc010be6fd6aa4c66"/>
    <p:sldId xmlns:r="http://schemas.openxmlformats.org/officeDocument/2006/relationships" id="262" r:id="R73d0e22678e64d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a1860237b44154" /><Relationship Type="http://schemas.openxmlformats.org/officeDocument/2006/relationships/slide" Target="/ppt/slides/slide1.xml" Id="R96a3ddc4a50e41e7" /><Relationship Type="http://schemas.openxmlformats.org/officeDocument/2006/relationships/slide" Target="/ppt/slides/slide2.xml" Id="R2bd3487fc69b4721" /><Relationship Type="http://schemas.openxmlformats.org/officeDocument/2006/relationships/slide" Target="/ppt/slides/slide3.xml" Id="Rc435cb79f8424f61" /><Relationship Type="http://schemas.openxmlformats.org/officeDocument/2006/relationships/slide" Target="/ppt/slides/slide4.xml" Id="R221a31a665b14e85" /><Relationship Type="http://schemas.openxmlformats.org/officeDocument/2006/relationships/slide" Target="/ppt/slides/slide5.xml" Id="Rdaed1ef2a0704f83" /><Relationship Type="http://schemas.openxmlformats.org/officeDocument/2006/relationships/slide" Target="/ppt/slides/slide6.xml" Id="Rc010be6fd6aa4c66" /><Relationship Type="http://schemas.openxmlformats.org/officeDocument/2006/relationships/slide" Target="/ppt/slides/slide7.xml" Id="R73d0e22678e64d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98b458b7bb44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7a988053b406b" /><Relationship Type="http://schemas.openxmlformats.org/officeDocument/2006/relationships/theme" Target="/ppt/slideMasters/theme/theme1.xml" Id="R83e9b60c55d746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e7a988053b40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18d25fbb248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42563482943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e01ae44464e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ace76e2a14c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48439fc1648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7dc2e1bf24b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1fa2306934b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JACOBSEN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JACOBSEN HOLDING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5 190 073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5 223 073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Skoggata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3189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830 761 772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