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a00922cd174b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5f2f8e1f934221"/>
  </p:sldMasterIdLst>
  <p:sldIdLst>
    <p:sldId xmlns:r="http://schemas.openxmlformats.org/officeDocument/2006/relationships" id="256" r:id="Rbf06f3736c944253"/>
    <p:sldId xmlns:r="http://schemas.openxmlformats.org/officeDocument/2006/relationships" id="257" r:id="Rdb6fec4692404ab7"/>
    <p:sldId xmlns:r="http://schemas.openxmlformats.org/officeDocument/2006/relationships" id="258" r:id="R982056c7b40d4467"/>
    <p:sldId xmlns:r="http://schemas.openxmlformats.org/officeDocument/2006/relationships" id="259" r:id="R4e8f0c6f4b17400b"/>
    <p:sldId xmlns:r="http://schemas.openxmlformats.org/officeDocument/2006/relationships" id="260" r:id="Rb0751647766e48f3"/>
    <p:sldId xmlns:r="http://schemas.openxmlformats.org/officeDocument/2006/relationships" id="261" r:id="Ra385d0bb1332453e"/>
    <p:sldId xmlns:r="http://schemas.openxmlformats.org/officeDocument/2006/relationships" id="262" r:id="Rc341b231d93041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5f2f8e1f934221" /><Relationship Type="http://schemas.openxmlformats.org/officeDocument/2006/relationships/slide" Target="/ppt/slides/slide1.xml" Id="Rbf06f3736c944253" /><Relationship Type="http://schemas.openxmlformats.org/officeDocument/2006/relationships/slide" Target="/ppt/slides/slide2.xml" Id="Rdb6fec4692404ab7" /><Relationship Type="http://schemas.openxmlformats.org/officeDocument/2006/relationships/slide" Target="/ppt/slides/slide3.xml" Id="R982056c7b40d4467" /><Relationship Type="http://schemas.openxmlformats.org/officeDocument/2006/relationships/slide" Target="/ppt/slides/slide4.xml" Id="R4e8f0c6f4b17400b" /><Relationship Type="http://schemas.openxmlformats.org/officeDocument/2006/relationships/slide" Target="/ppt/slides/slide5.xml" Id="Rb0751647766e48f3" /><Relationship Type="http://schemas.openxmlformats.org/officeDocument/2006/relationships/slide" Target="/ppt/slides/slide6.xml" Id="Ra385d0bb1332453e" /><Relationship Type="http://schemas.openxmlformats.org/officeDocument/2006/relationships/slide" Target="/ppt/slides/slide7.xml" Id="Rc341b231d93041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0e68cf850449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f670fb36748f4" /><Relationship Type="http://schemas.openxmlformats.org/officeDocument/2006/relationships/theme" Target="/ppt/slideMasters/theme/theme1.xml" Id="Rb7165c20faf742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4f670fb36748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c4a8497214d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9a542cb1e4a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82b7f84ba42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e879ab1bb4f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011bbd3b744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16c4d2c9549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b328bb58d4e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AIE NORDIC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AIE NORDIC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Drøbakveien 213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1433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830 754 482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AIE NORDIC AS</a:t>
            </a:r>
          </a:p>
        </p:txBody>
      </p:sp>
    </p:spTree>
  </p:cSld>
  <p:clrMapOvr>
    <a:masterClrMapping xmlns:a="http://schemas.openxmlformats.org/drawingml/2006/main"/>
  </p:clrMapOvr>
</p:sld>
</file>