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de59fa4e35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30cd9ba1e4af0"/>
  </p:sldMasterIdLst>
  <p:sldIdLst>
    <p:sldId xmlns:r="http://schemas.openxmlformats.org/officeDocument/2006/relationships" id="256" r:id="R683e26d8c7b946bf"/>
    <p:sldId xmlns:r="http://schemas.openxmlformats.org/officeDocument/2006/relationships" id="257" r:id="R713d88051b114017"/>
    <p:sldId xmlns:r="http://schemas.openxmlformats.org/officeDocument/2006/relationships" id="258" r:id="R63d6b857aa5a4eec"/>
    <p:sldId xmlns:r="http://schemas.openxmlformats.org/officeDocument/2006/relationships" id="259" r:id="R6d0591ffd823476d"/>
    <p:sldId xmlns:r="http://schemas.openxmlformats.org/officeDocument/2006/relationships" id="260" r:id="Rde506834580440b4"/>
    <p:sldId xmlns:r="http://schemas.openxmlformats.org/officeDocument/2006/relationships" id="261" r:id="Rc13b08ecf49d46ec"/>
    <p:sldId xmlns:r="http://schemas.openxmlformats.org/officeDocument/2006/relationships" id="262" r:id="R3029601cf3ac4c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30cd9ba1e4af0" /><Relationship Type="http://schemas.openxmlformats.org/officeDocument/2006/relationships/slide" Target="/ppt/slides/slide1.xml" Id="R683e26d8c7b946bf" /><Relationship Type="http://schemas.openxmlformats.org/officeDocument/2006/relationships/slide" Target="/ppt/slides/slide2.xml" Id="R713d88051b114017" /><Relationship Type="http://schemas.openxmlformats.org/officeDocument/2006/relationships/slide" Target="/ppt/slides/slide3.xml" Id="R63d6b857aa5a4eec" /><Relationship Type="http://schemas.openxmlformats.org/officeDocument/2006/relationships/slide" Target="/ppt/slides/slide4.xml" Id="R6d0591ffd823476d" /><Relationship Type="http://schemas.openxmlformats.org/officeDocument/2006/relationships/slide" Target="/ppt/slides/slide5.xml" Id="Rde506834580440b4" /><Relationship Type="http://schemas.openxmlformats.org/officeDocument/2006/relationships/slide" Target="/ppt/slides/slide6.xml" Id="Rc13b08ecf49d46ec" /><Relationship Type="http://schemas.openxmlformats.org/officeDocument/2006/relationships/slide" Target="/ppt/slides/slide7.xml" Id="R3029601cf3ac4c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7b38ac459940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02de7d4db4d45" /><Relationship Type="http://schemas.openxmlformats.org/officeDocument/2006/relationships/theme" Target="/ppt/slideMasters/theme/theme1.xml" Id="Rd690f0c3b87d43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02de7d4db4d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8ea28f8e24f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68575d1a4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62640895d4b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ada15dfa7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199e5487242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5ec603aba45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663fab94844a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JBP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MIKAL BERG PAPWORTH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Stjerneblokkveien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830 693 092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JBP INVEST AS</a:t>
            </a:r>
          </a:p>
        </p:txBody>
      </p:sp>
    </p:spTree>
  </p:cSld>
  <p:clrMapOvr>
    <a:masterClrMapping xmlns:a="http://schemas.openxmlformats.org/drawingml/2006/main"/>
  </p:clrMapOvr>
</p:sld>
</file>