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d7c35df1e64f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038e5854fc4326"/>
  </p:sldMasterIdLst>
  <p:sldIdLst>
    <p:sldId xmlns:r="http://schemas.openxmlformats.org/officeDocument/2006/relationships" id="256" r:id="R0a1c4fe11cf14207"/>
    <p:sldId xmlns:r="http://schemas.openxmlformats.org/officeDocument/2006/relationships" id="257" r:id="R7e692871583f40a7"/>
    <p:sldId xmlns:r="http://schemas.openxmlformats.org/officeDocument/2006/relationships" id="258" r:id="R947558079c6a441f"/>
    <p:sldId xmlns:r="http://schemas.openxmlformats.org/officeDocument/2006/relationships" id="259" r:id="Rfb8fb9edf67f4246"/>
    <p:sldId xmlns:r="http://schemas.openxmlformats.org/officeDocument/2006/relationships" id="260" r:id="R09448aaae56d4eb6"/>
    <p:sldId xmlns:r="http://schemas.openxmlformats.org/officeDocument/2006/relationships" id="261" r:id="R79e78ea3ffa648c7"/>
    <p:sldId xmlns:r="http://schemas.openxmlformats.org/officeDocument/2006/relationships" id="262" r:id="R647dff906c9a46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038e5854fc4326" /><Relationship Type="http://schemas.openxmlformats.org/officeDocument/2006/relationships/slide" Target="/ppt/slides/slide1.xml" Id="R0a1c4fe11cf14207" /><Relationship Type="http://schemas.openxmlformats.org/officeDocument/2006/relationships/slide" Target="/ppt/slides/slide2.xml" Id="R7e692871583f40a7" /><Relationship Type="http://schemas.openxmlformats.org/officeDocument/2006/relationships/slide" Target="/ppt/slides/slide3.xml" Id="R947558079c6a441f" /><Relationship Type="http://schemas.openxmlformats.org/officeDocument/2006/relationships/slide" Target="/ppt/slides/slide4.xml" Id="Rfb8fb9edf67f4246" /><Relationship Type="http://schemas.openxmlformats.org/officeDocument/2006/relationships/slide" Target="/ppt/slides/slide5.xml" Id="R09448aaae56d4eb6" /><Relationship Type="http://schemas.openxmlformats.org/officeDocument/2006/relationships/slide" Target="/ppt/slides/slide6.xml" Id="R79e78ea3ffa648c7" /><Relationship Type="http://schemas.openxmlformats.org/officeDocument/2006/relationships/slide" Target="/ppt/slides/slide7.xml" Id="R647dff906c9a46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5f2974571c42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39dfa242a4927" /><Relationship Type="http://schemas.openxmlformats.org/officeDocument/2006/relationships/theme" Target="/ppt/slideMasters/theme/theme1.xml" Id="R5b0e9800e7764b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739dfa242a49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138f61fbd43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bb6923a7f46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0106f289545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93d5f9a904e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ce82882064a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f34efb81e41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71ca68d3d4e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MAHOGNIFLIS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MAHOGNIFLIS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MAHOGNIFLIS INVEST AS ble etablert [år] og holder til i 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MAHOGNIFLIS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MAHOGNIFLIS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MAHOGNIFLIS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1 123 675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1 189 505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MAHOGNIFLIS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BJARTE SKAATUN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MAHOGNIFLIS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5210 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830 267 352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MAHOGNIFLIS INVEST AS</a:t>
            </a:r>
          </a:p>
        </p:txBody>
      </p:sp>
    </p:spTree>
  </p:cSld>
  <p:clrMapOvr>
    <a:masterClrMapping xmlns:a="http://schemas.openxmlformats.org/drawingml/2006/main"/>
  </p:clrMapOvr>
</p:sld>
</file>