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22937f5e284a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65bbfc69654052"/>
  </p:sldMasterIdLst>
  <p:sldIdLst>
    <p:sldId xmlns:r="http://schemas.openxmlformats.org/officeDocument/2006/relationships" id="256" r:id="R9745e426cc6f41c7"/>
    <p:sldId xmlns:r="http://schemas.openxmlformats.org/officeDocument/2006/relationships" id="257" r:id="R400ba0e5a69e4bd1"/>
    <p:sldId xmlns:r="http://schemas.openxmlformats.org/officeDocument/2006/relationships" id="258" r:id="Rc54abe59875b41bd"/>
    <p:sldId xmlns:r="http://schemas.openxmlformats.org/officeDocument/2006/relationships" id="259" r:id="Rb5598209b7e34e6f"/>
    <p:sldId xmlns:r="http://schemas.openxmlformats.org/officeDocument/2006/relationships" id="260" r:id="Rc36ef1e861b14ba0"/>
    <p:sldId xmlns:r="http://schemas.openxmlformats.org/officeDocument/2006/relationships" id="261" r:id="R18b9b729be7f4448"/>
    <p:sldId xmlns:r="http://schemas.openxmlformats.org/officeDocument/2006/relationships" id="262" r:id="Rff1c54a9f0fc4b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65bbfc69654052" /><Relationship Type="http://schemas.openxmlformats.org/officeDocument/2006/relationships/slide" Target="/ppt/slides/slide1.xml" Id="R9745e426cc6f41c7" /><Relationship Type="http://schemas.openxmlformats.org/officeDocument/2006/relationships/slide" Target="/ppt/slides/slide2.xml" Id="R400ba0e5a69e4bd1" /><Relationship Type="http://schemas.openxmlformats.org/officeDocument/2006/relationships/slide" Target="/ppt/slides/slide3.xml" Id="Rc54abe59875b41bd" /><Relationship Type="http://schemas.openxmlformats.org/officeDocument/2006/relationships/slide" Target="/ppt/slides/slide4.xml" Id="Rb5598209b7e34e6f" /><Relationship Type="http://schemas.openxmlformats.org/officeDocument/2006/relationships/slide" Target="/ppt/slides/slide5.xml" Id="Rc36ef1e861b14ba0" /><Relationship Type="http://schemas.openxmlformats.org/officeDocument/2006/relationships/slide" Target="/ppt/slides/slide6.xml" Id="R18b9b729be7f4448" /><Relationship Type="http://schemas.openxmlformats.org/officeDocument/2006/relationships/slide" Target="/ppt/slides/slide7.xml" Id="Rff1c54a9f0fc4b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09cad0bebd48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f5431c4aa49a6" /><Relationship Type="http://schemas.openxmlformats.org/officeDocument/2006/relationships/theme" Target="/ppt/slideMasters/theme/theme1.xml" Id="Rf0805115749548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bf5431c4aa49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c0521fa3341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bee8484034d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9d3735cde40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b396b12624f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83fa06abc48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c29ff463244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e27e2f42740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TEKNISKBUREAU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TEKNISKBUREAU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124 444 690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2 834 728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2 427 106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17 057 348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48 678 990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Moseidveien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65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kontakt@tekb.no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www.tekb.no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830 154 582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