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02881895c74b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9578dcb0646a9"/>
  </p:sldMasterIdLst>
  <p:sldIdLst>
    <p:sldId xmlns:r="http://schemas.openxmlformats.org/officeDocument/2006/relationships" id="256" r:id="R31c147bc2ca64ee6"/>
    <p:sldId xmlns:r="http://schemas.openxmlformats.org/officeDocument/2006/relationships" id="257" r:id="R135dc76265664b95"/>
    <p:sldId xmlns:r="http://schemas.openxmlformats.org/officeDocument/2006/relationships" id="258" r:id="R6a60d13ae6dc42c8"/>
    <p:sldId xmlns:r="http://schemas.openxmlformats.org/officeDocument/2006/relationships" id="259" r:id="R5966dc20589f454a"/>
    <p:sldId xmlns:r="http://schemas.openxmlformats.org/officeDocument/2006/relationships" id="260" r:id="Ra92cdeb59d8b498d"/>
    <p:sldId xmlns:r="http://schemas.openxmlformats.org/officeDocument/2006/relationships" id="261" r:id="Ra73ba87122384795"/>
    <p:sldId xmlns:r="http://schemas.openxmlformats.org/officeDocument/2006/relationships" id="262" r:id="Rfe44a46b9e92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9578dcb0646a9" /><Relationship Type="http://schemas.openxmlformats.org/officeDocument/2006/relationships/slide" Target="/ppt/slides/slide1.xml" Id="R31c147bc2ca64ee6" /><Relationship Type="http://schemas.openxmlformats.org/officeDocument/2006/relationships/slide" Target="/ppt/slides/slide2.xml" Id="R135dc76265664b95" /><Relationship Type="http://schemas.openxmlformats.org/officeDocument/2006/relationships/slide" Target="/ppt/slides/slide3.xml" Id="R6a60d13ae6dc42c8" /><Relationship Type="http://schemas.openxmlformats.org/officeDocument/2006/relationships/slide" Target="/ppt/slides/slide4.xml" Id="R5966dc20589f454a" /><Relationship Type="http://schemas.openxmlformats.org/officeDocument/2006/relationships/slide" Target="/ppt/slides/slide5.xml" Id="Ra92cdeb59d8b498d" /><Relationship Type="http://schemas.openxmlformats.org/officeDocument/2006/relationships/slide" Target="/ppt/slides/slide6.xml" Id="Ra73ba87122384795" /><Relationship Type="http://schemas.openxmlformats.org/officeDocument/2006/relationships/slide" Target="/ppt/slides/slide7.xml" Id="Rfe44a46b9e92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91a984325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bcf1147bc4033" /><Relationship Type="http://schemas.openxmlformats.org/officeDocument/2006/relationships/theme" Target="/ppt/slideMasters/theme/theme1.xml" Id="Rfd84b48f0657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bcf1147bc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45f57e34947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64b478643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9051d702b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e9d00b774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5a21ff920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19dc2c93040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88c5e0959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 JOSTEIN 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 JOSTEIN OEN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12 339 017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1 425 681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2 870 977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9 362 620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OEN JOSTEIN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Skjoldingsneset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830 105 492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 JOSTEIN OEN AS</a:t>
            </a:r>
          </a:p>
        </p:txBody>
      </p:sp>
    </p:spTree>
  </p:cSld>
  <p:clrMapOvr>
    <a:masterClrMapping xmlns:a="http://schemas.openxmlformats.org/drawingml/2006/main"/>
  </p:clrMapOvr>
</p:sld>
</file>