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9237c525124b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57988234474cff"/>
  </p:sldMasterIdLst>
  <p:sldIdLst>
    <p:sldId xmlns:r="http://schemas.openxmlformats.org/officeDocument/2006/relationships" id="256" r:id="R0c818b40f5124273"/>
    <p:sldId xmlns:r="http://schemas.openxmlformats.org/officeDocument/2006/relationships" id="257" r:id="Ra1efa2c51ca34e7d"/>
    <p:sldId xmlns:r="http://schemas.openxmlformats.org/officeDocument/2006/relationships" id="258" r:id="R6bf805c00eeb4b32"/>
    <p:sldId xmlns:r="http://schemas.openxmlformats.org/officeDocument/2006/relationships" id="259" r:id="R1ab4a695a77c415a"/>
    <p:sldId xmlns:r="http://schemas.openxmlformats.org/officeDocument/2006/relationships" id="260" r:id="Rc22317eef1054167"/>
    <p:sldId xmlns:r="http://schemas.openxmlformats.org/officeDocument/2006/relationships" id="261" r:id="R777b04616141429e"/>
    <p:sldId xmlns:r="http://schemas.openxmlformats.org/officeDocument/2006/relationships" id="262" r:id="R8761ba4fc0b94d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57988234474cff" /><Relationship Type="http://schemas.openxmlformats.org/officeDocument/2006/relationships/slide" Target="/ppt/slides/slide1.xml" Id="R0c818b40f5124273" /><Relationship Type="http://schemas.openxmlformats.org/officeDocument/2006/relationships/slide" Target="/ppt/slides/slide2.xml" Id="Ra1efa2c51ca34e7d" /><Relationship Type="http://schemas.openxmlformats.org/officeDocument/2006/relationships/slide" Target="/ppt/slides/slide3.xml" Id="R6bf805c00eeb4b32" /><Relationship Type="http://schemas.openxmlformats.org/officeDocument/2006/relationships/slide" Target="/ppt/slides/slide4.xml" Id="R1ab4a695a77c415a" /><Relationship Type="http://schemas.openxmlformats.org/officeDocument/2006/relationships/slide" Target="/ppt/slides/slide5.xml" Id="Rc22317eef1054167" /><Relationship Type="http://schemas.openxmlformats.org/officeDocument/2006/relationships/slide" Target="/ppt/slides/slide6.xml" Id="R777b04616141429e" /><Relationship Type="http://schemas.openxmlformats.org/officeDocument/2006/relationships/slide" Target="/ppt/slides/slide7.xml" Id="R8761ba4fc0b94d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d8c443b7d4f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0eaf2266b4c42" /><Relationship Type="http://schemas.openxmlformats.org/officeDocument/2006/relationships/theme" Target="/ppt/slideMasters/theme/theme1.xml" Id="Rf1e511a2fb264d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d0eaf2266b4c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156a19e1044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b0be0f1c74a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e9639bda441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3338de0c94c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fb85bc8fa4f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0db26643544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803c069b740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NEDREVÅG HJELPEHOLDING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HJELPEHOLDING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222 289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255 304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