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21ac2669b74b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ac1baaea604c47"/>
  </p:sldMasterIdLst>
  <p:sldIdLst>
    <p:sldId xmlns:r="http://schemas.openxmlformats.org/officeDocument/2006/relationships" id="256" r:id="R9fba92b5bedf4ef4"/>
    <p:sldId xmlns:r="http://schemas.openxmlformats.org/officeDocument/2006/relationships" id="257" r:id="R402885838fc143ec"/>
    <p:sldId xmlns:r="http://schemas.openxmlformats.org/officeDocument/2006/relationships" id="258" r:id="R4103a11a3e4f4e65"/>
    <p:sldId xmlns:r="http://schemas.openxmlformats.org/officeDocument/2006/relationships" id="259" r:id="R63faa8ce84f0487b"/>
    <p:sldId xmlns:r="http://schemas.openxmlformats.org/officeDocument/2006/relationships" id="260" r:id="Ra46240b432b542d0"/>
    <p:sldId xmlns:r="http://schemas.openxmlformats.org/officeDocument/2006/relationships" id="261" r:id="Rd4943edff8b5483e"/>
    <p:sldId xmlns:r="http://schemas.openxmlformats.org/officeDocument/2006/relationships" id="262" r:id="R0c2c0242ae814f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ac1baaea604c47" /><Relationship Type="http://schemas.openxmlformats.org/officeDocument/2006/relationships/slide" Target="/ppt/slides/slide1.xml" Id="R9fba92b5bedf4ef4" /><Relationship Type="http://schemas.openxmlformats.org/officeDocument/2006/relationships/slide" Target="/ppt/slides/slide2.xml" Id="R402885838fc143ec" /><Relationship Type="http://schemas.openxmlformats.org/officeDocument/2006/relationships/slide" Target="/ppt/slides/slide3.xml" Id="R4103a11a3e4f4e65" /><Relationship Type="http://schemas.openxmlformats.org/officeDocument/2006/relationships/slide" Target="/ppt/slides/slide4.xml" Id="R63faa8ce84f0487b" /><Relationship Type="http://schemas.openxmlformats.org/officeDocument/2006/relationships/slide" Target="/ppt/slides/slide5.xml" Id="Ra46240b432b542d0" /><Relationship Type="http://schemas.openxmlformats.org/officeDocument/2006/relationships/slide" Target="/ppt/slides/slide6.xml" Id="Rd4943edff8b5483e" /><Relationship Type="http://schemas.openxmlformats.org/officeDocument/2006/relationships/slide" Target="/ppt/slides/slide7.xml" Id="R0c2c0242ae814f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7bef9710ef46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2ae2a65bf4b2b" /><Relationship Type="http://schemas.openxmlformats.org/officeDocument/2006/relationships/theme" Target="/ppt/slideMasters/theme/theme1.xml" Id="R85bbeacaffcf4a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82ae2a65bf4b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772503d5c46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4aa84677344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8facd8a534a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1710ad80d46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9e4e337d648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1792078414b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7d85b293b48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SAGAMO INVEST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1 121 248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1 199 446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SKAATUN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827 792 012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SAGAMO INVEST AS</a:t>
            </a:r>
          </a:p>
        </p:txBody>
      </p:sp>
    </p:spTree>
  </p:cSld>
  <p:clrMapOvr>
    <a:masterClrMapping xmlns:a="http://schemas.openxmlformats.org/drawingml/2006/main"/>
  </p:clrMapOvr>
</p:sld>
</file>