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97bb1924b54e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c5a95b0f046a5"/>
  </p:sldMasterIdLst>
  <p:sldIdLst>
    <p:sldId xmlns:r="http://schemas.openxmlformats.org/officeDocument/2006/relationships" id="256" r:id="Rc707f73348424a20"/>
    <p:sldId xmlns:r="http://schemas.openxmlformats.org/officeDocument/2006/relationships" id="257" r:id="Rbc753bc18c1147aa"/>
    <p:sldId xmlns:r="http://schemas.openxmlformats.org/officeDocument/2006/relationships" id="258" r:id="R437e3f07721842c4"/>
    <p:sldId xmlns:r="http://schemas.openxmlformats.org/officeDocument/2006/relationships" id="259" r:id="R4e5e231c08564fcb"/>
    <p:sldId xmlns:r="http://schemas.openxmlformats.org/officeDocument/2006/relationships" id="260" r:id="R49f339fd39ae48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c5a95b0f046a5" /><Relationship Type="http://schemas.openxmlformats.org/officeDocument/2006/relationships/slide" Target="/ppt/slides/slide1.xml" Id="Rc707f73348424a20" /><Relationship Type="http://schemas.openxmlformats.org/officeDocument/2006/relationships/slide" Target="/ppt/slides/slide2.xml" Id="Rbc753bc18c1147aa" /><Relationship Type="http://schemas.openxmlformats.org/officeDocument/2006/relationships/slide" Target="/ppt/slides/slide3.xml" Id="R437e3f07721842c4" /><Relationship Type="http://schemas.openxmlformats.org/officeDocument/2006/relationships/slide" Target="/ppt/slides/slide4.xml" Id="R4e5e231c08564fcb" /><Relationship Type="http://schemas.openxmlformats.org/officeDocument/2006/relationships/slide" Target="/ppt/slides/slide5.xml" Id="R49f339fd39ae48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11f91208e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ba0a5e32741ab" /><Relationship Type="http://schemas.openxmlformats.org/officeDocument/2006/relationships/theme" Target="/ppt/slideMasters/theme/theme1.xml" Id="R1e2f56ba5e0b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ba0a5e32741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eebae539c4d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0fa77bddd4e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1d7ea10f5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92c434909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5b99102954e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 OG ROMSDAL JORDSKIFTERETT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JORDSKIFTERETT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826 726 792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