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26d715d10541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540803343c4612"/>
  </p:sldMasterIdLst>
  <p:sldIdLst>
    <p:sldId xmlns:r="http://schemas.openxmlformats.org/officeDocument/2006/relationships" id="256" r:id="R41fe51a83a304f59"/>
    <p:sldId xmlns:r="http://schemas.openxmlformats.org/officeDocument/2006/relationships" id="257" r:id="R870ea6177f3e4111"/>
    <p:sldId xmlns:r="http://schemas.openxmlformats.org/officeDocument/2006/relationships" id="258" r:id="Rd9ef3748382848fd"/>
    <p:sldId xmlns:r="http://schemas.openxmlformats.org/officeDocument/2006/relationships" id="259" r:id="Rde9533517763491b"/>
    <p:sldId xmlns:r="http://schemas.openxmlformats.org/officeDocument/2006/relationships" id="260" r:id="Rfb79a4bfd76e4088"/>
    <p:sldId xmlns:r="http://schemas.openxmlformats.org/officeDocument/2006/relationships" id="261" r:id="R5fa71c488c114779"/>
    <p:sldId xmlns:r="http://schemas.openxmlformats.org/officeDocument/2006/relationships" id="262" r:id="R09118502241a4b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540803343c4612" /><Relationship Type="http://schemas.openxmlformats.org/officeDocument/2006/relationships/slide" Target="/ppt/slides/slide1.xml" Id="R41fe51a83a304f59" /><Relationship Type="http://schemas.openxmlformats.org/officeDocument/2006/relationships/slide" Target="/ppt/slides/slide2.xml" Id="R870ea6177f3e4111" /><Relationship Type="http://schemas.openxmlformats.org/officeDocument/2006/relationships/slide" Target="/ppt/slides/slide3.xml" Id="Rd9ef3748382848fd" /><Relationship Type="http://schemas.openxmlformats.org/officeDocument/2006/relationships/slide" Target="/ppt/slides/slide4.xml" Id="Rde9533517763491b" /><Relationship Type="http://schemas.openxmlformats.org/officeDocument/2006/relationships/slide" Target="/ppt/slides/slide5.xml" Id="Rfb79a4bfd76e4088" /><Relationship Type="http://schemas.openxmlformats.org/officeDocument/2006/relationships/slide" Target="/ppt/slides/slide6.xml" Id="R5fa71c488c114779" /><Relationship Type="http://schemas.openxmlformats.org/officeDocument/2006/relationships/slide" Target="/ppt/slides/slide7.xml" Id="R09118502241a4b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8d0c7ae42547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179c998604cab" /><Relationship Type="http://schemas.openxmlformats.org/officeDocument/2006/relationships/theme" Target="/ppt/slideMasters/theme/theme1.xml" Id="Rdb8615c2359845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0179c998604c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6cbe2787548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5489d01f34d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47aed809f48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46d39369649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3338dfebc47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9ddc4f2f14b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cbdac40bb45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S.CARLSEN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S.CARLSEN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S.CARLSEN HOLDING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S.CARLSEN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S.CARLSEN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S.CARLSEN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384 498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599 358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612 314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S.CARLSEN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CARLSEN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S.CARLSEN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Tåjeveien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1555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824 533 482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S.CARLSEN HOLDING AS</a:t>
            </a:r>
          </a:p>
        </p:txBody>
      </p:sp>
    </p:spTree>
  </p:cSld>
  <p:clrMapOvr>
    <a:masterClrMapping xmlns:a="http://schemas.openxmlformats.org/drawingml/2006/main"/>
  </p:clrMapOvr>
</p:sld>
</file>