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30490f474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4603dda7a475e"/>
  </p:sldMasterIdLst>
  <p:sldIdLst>
    <p:sldId xmlns:r="http://schemas.openxmlformats.org/officeDocument/2006/relationships" id="256" r:id="R937e41f1b4db41a0"/>
    <p:sldId xmlns:r="http://schemas.openxmlformats.org/officeDocument/2006/relationships" id="257" r:id="Rde9070cb94b64d83"/>
    <p:sldId xmlns:r="http://schemas.openxmlformats.org/officeDocument/2006/relationships" id="258" r:id="R7f9bc496201c4925"/>
    <p:sldId xmlns:r="http://schemas.openxmlformats.org/officeDocument/2006/relationships" id="259" r:id="R82b7990e6bb9460c"/>
    <p:sldId xmlns:r="http://schemas.openxmlformats.org/officeDocument/2006/relationships" id="260" r:id="Rb02cb035adae42fc"/>
    <p:sldId xmlns:r="http://schemas.openxmlformats.org/officeDocument/2006/relationships" id="261" r:id="R071c309e72f84c8e"/>
    <p:sldId xmlns:r="http://schemas.openxmlformats.org/officeDocument/2006/relationships" id="262" r:id="R217e1a8bd862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4603dda7a475e" /><Relationship Type="http://schemas.openxmlformats.org/officeDocument/2006/relationships/slide" Target="/ppt/slides/slide1.xml" Id="R937e41f1b4db41a0" /><Relationship Type="http://schemas.openxmlformats.org/officeDocument/2006/relationships/slide" Target="/ppt/slides/slide2.xml" Id="Rde9070cb94b64d83" /><Relationship Type="http://schemas.openxmlformats.org/officeDocument/2006/relationships/slide" Target="/ppt/slides/slide3.xml" Id="R7f9bc496201c4925" /><Relationship Type="http://schemas.openxmlformats.org/officeDocument/2006/relationships/slide" Target="/ppt/slides/slide4.xml" Id="R82b7990e6bb9460c" /><Relationship Type="http://schemas.openxmlformats.org/officeDocument/2006/relationships/slide" Target="/ppt/slides/slide5.xml" Id="Rb02cb035adae42fc" /><Relationship Type="http://schemas.openxmlformats.org/officeDocument/2006/relationships/slide" Target="/ppt/slides/slide6.xml" Id="R071c309e72f84c8e" /><Relationship Type="http://schemas.openxmlformats.org/officeDocument/2006/relationships/slide" Target="/ppt/slides/slide7.xml" Id="R217e1a8bd862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3b878a58c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c3e10974a466c" /><Relationship Type="http://schemas.openxmlformats.org/officeDocument/2006/relationships/theme" Target="/ppt/slideMasters/theme/theme1.xml" Id="R089c978d1e62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c3e10974a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6071d569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c6b2e5f05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5049b0bd2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01f6462b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b9567000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7dc514fb0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dcd085289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MIDTBØ-HOLDING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MIDTBØ-HOLDING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824 325 502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