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986066fd6243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37d26d295b4259"/>
  </p:sldMasterIdLst>
  <p:sldIdLst>
    <p:sldId xmlns:r="http://schemas.openxmlformats.org/officeDocument/2006/relationships" id="256" r:id="Re058297fe4584d1f"/>
    <p:sldId xmlns:r="http://schemas.openxmlformats.org/officeDocument/2006/relationships" id="257" r:id="R4141b4e512634d5b"/>
    <p:sldId xmlns:r="http://schemas.openxmlformats.org/officeDocument/2006/relationships" id="258" r:id="Rceaecefc3a654461"/>
    <p:sldId xmlns:r="http://schemas.openxmlformats.org/officeDocument/2006/relationships" id="259" r:id="R35184fd1985f42cb"/>
    <p:sldId xmlns:r="http://schemas.openxmlformats.org/officeDocument/2006/relationships" id="260" r:id="Rbc9f5ef074084c30"/>
    <p:sldId xmlns:r="http://schemas.openxmlformats.org/officeDocument/2006/relationships" id="261" r:id="R84a2996852464852"/>
    <p:sldId xmlns:r="http://schemas.openxmlformats.org/officeDocument/2006/relationships" id="262" r:id="R09bac11c987e45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37d26d295b4259" /><Relationship Type="http://schemas.openxmlformats.org/officeDocument/2006/relationships/slide" Target="/ppt/slides/slide1.xml" Id="Re058297fe4584d1f" /><Relationship Type="http://schemas.openxmlformats.org/officeDocument/2006/relationships/slide" Target="/ppt/slides/slide2.xml" Id="R4141b4e512634d5b" /><Relationship Type="http://schemas.openxmlformats.org/officeDocument/2006/relationships/slide" Target="/ppt/slides/slide3.xml" Id="Rceaecefc3a654461" /><Relationship Type="http://schemas.openxmlformats.org/officeDocument/2006/relationships/slide" Target="/ppt/slides/slide4.xml" Id="R35184fd1985f42cb" /><Relationship Type="http://schemas.openxmlformats.org/officeDocument/2006/relationships/slide" Target="/ppt/slides/slide5.xml" Id="Rbc9f5ef074084c30" /><Relationship Type="http://schemas.openxmlformats.org/officeDocument/2006/relationships/slide" Target="/ppt/slides/slide6.xml" Id="R84a2996852464852" /><Relationship Type="http://schemas.openxmlformats.org/officeDocument/2006/relationships/slide" Target="/ppt/slides/slide7.xml" Id="R09bac11c987e45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757fa8f52b43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ea3b9a0594815" /><Relationship Type="http://schemas.openxmlformats.org/officeDocument/2006/relationships/theme" Target="/ppt/slideMasters/theme/theme1.xml" Id="R15766e7b2e914d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5ea3b9a05948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c569af42e4d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3b2b0547f40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dcf748fa240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e7843089b48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294da515543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b7d7b63e842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6592bfa954f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RASKPÅFOTEN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RASKPÅFOTEN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RASKPÅFOTEN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RASKPÅFOTEN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RASKPÅFOTEN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RASKPÅFOTEN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3 359 384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558 493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808 946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3 164 966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3 892 349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RASKPÅFOTEN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BØRKJA INGEBRIGTSEN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RASKPÅFOTEN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Eikeveien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824 018 022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RASKPÅFOTEN AS</a:t>
            </a:r>
          </a:p>
        </p:txBody>
      </p:sp>
    </p:spTree>
  </p:cSld>
  <p:clrMapOvr>
    <a:masterClrMapping xmlns:a="http://schemas.openxmlformats.org/drawingml/2006/main"/>
  </p:clrMapOvr>
</p:sld>
</file>