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99eaebd85c44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73493bb5ccd4494"/>
  </p:sldMasterIdLst>
  <p:sldIdLst>
    <p:sldId xmlns:r="http://schemas.openxmlformats.org/officeDocument/2006/relationships" id="256" r:id="Rde3c155c142f4b0c"/>
    <p:sldId xmlns:r="http://schemas.openxmlformats.org/officeDocument/2006/relationships" id="257" r:id="R0901dacf18024c3b"/>
    <p:sldId xmlns:r="http://schemas.openxmlformats.org/officeDocument/2006/relationships" id="258" r:id="R33dba567261d44a1"/>
    <p:sldId xmlns:r="http://schemas.openxmlformats.org/officeDocument/2006/relationships" id="259" r:id="R6467af06794c4ddb"/>
    <p:sldId xmlns:r="http://schemas.openxmlformats.org/officeDocument/2006/relationships" id="260" r:id="Ra8c9abb3b4a0425a"/>
    <p:sldId xmlns:r="http://schemas.openxmlformats.org/officeDocument/2006/relationships" id="261" r:id="Rc2de101536f840a0"/>
    <p:sldId xmlns:r="http://schemas.openxmlformats.org/officeDocument/2006/relationships" id="262" r:id="Reb4eac31c9e541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3493bb5ccd4494" /><Relationship Type="http://schemas.openxmlformats.org/officeDocument/2006/relationships/slide" Target="/ppt/slides/slide1.xml" Id="Rde3c155c142f4b0c" /><Relationship Type="http://schemas.openxmlformats.org/officeDocument/2006/relationships/slide" Target="/ppt/slides/slide2.xml" Id="R0901dacf18024c3b" /><Relationship Type="http://schemas.openxmlformats.org/officeDocument/2006/relationships/slide" Target="/ppt/slides/slide3.xml" Id="R33dba567261d44a1" /><Relationship Type="http://schemas.openxmlformats.org/officeDocument/2006/relationships/slide" Target="/ppt/slides/slide4.xml" Id="R6467af06794c4ddb" /><Relationship Type="http://schemas.openxmlformats.org/officeDocument/2006/relationships/slide" Target="/ppt/slides/slide5.xml" Id="Ra8c9abb3b4a0425a" /><Relationship Type="http://schemas.openxmlformats.org/officeDocument/2006/relationships/slide" Target="/ppt/slides/slide6.xml" Id="Rc2de101536f840a0" /><Relationship Type="http://schemas.openxmlformats.org/officeDocument/2006/relationships/slide" Target="/ppt/slides/slide7.xml" Id="Reb4eac31c9e541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9b1c1e85bb4c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6f5bf4120f4141" /><Relationship Type="http://schemas.openxmlformats.org/officeDocument/2006/relationships/theme" Target="/ppt/slideMasters/theme/theme1.xml" Id="Rd8ed19d5ce464a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6f5bf4120f414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707d602a144e5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f3be55849447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fa404ebfa644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09fe108af2493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ab8458a4643d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86e57aa3449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d311fa7c0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 INVESTMENTS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 INVESTMENTS AS ble etablert [år] og holder til i Oppegård.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801 289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2 303 273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HÅLAND TORSTEIN HELLEN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Torstein Hellen Håland, Bjerkebakken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1415 Oppegård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823 398 182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 INVESTMENTS AS</a:t>
            </a:r>
          </a:p>
        </p:txBody>
      </p:sp>
    </p:spTree>
  </p:cSld>
  <p:clrMapOvr>
    <a:masterClrMapping xmlns:a="http://schemas.openxmlformats.org/drawingml/2006/main"/>
  </p:clrMapOvr>
</p:sld>
</file>