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c64172a97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3da2f6170c4510"/>
  </p:sldMasterIdLst>
  <p:sldIdLst>
    <p:sldId xmlns:r="http://schemas.openxmlformats.org/officeDocument/2006/relationships" id="256" r:id="Red4033fae2cd48ed"/>
    <p:sldId xmlns:r="http://schemas.openxmlformats.org/officeDocument/2006/relationships" id="257" r:id="Rb5150eb154e443bc"/>
    <p:sldId xmlns:r="http://schemas.openxmlformats.org/officeDocument/2006/relationships" id="258" r:id="Rbbf81dfb0a05496e"/>
    <p:sldId xmlns:r="http://schemas.openxmlformats.org/officeDocument/2006/relationships" id="259" r:id="R6c38c7c0ce2d4d6a"/>
    <p:sldId xmlns:r="http://schemas.openxmlformats.org/officeDocument/2006/relationships" id="260" r:id="R1fc3974433f64707"/>
    <p:sldId xmlns:r="http://schemas.openxmlformats.org/officeDocument/2006/relationships" id="261" r:id="R727172a7837c452d"/>
    <p:sldId xmlns:r="http://schemas.openxmlformats.org/officeDocument/2006/relationships" id="262" r:id="Rbe6969e1c770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da2f6170c4510" /><Relationship Type="http://schemas.openxmlformats.org/officeDocument/2006/relationships/slide" Target="/ppt/slides/slide1.xml" Id="Red4033fae2cd48ed" /><Relationship Type="http://schemas.openxmlformats.org/officeDocument/2006/relationships/slide" Target="/ppt/slides/slide2.xml" Id="Rb5150eb154e443bc" /><Relationship Type="http://schemas.openxmlformats.org/officeDocument/2006/relationships/slide" Target="/ppt/slides/slide3.xml" Id="Rbbf81dfb0a05496e" /><Relationship Type="http://schemas.openxmlformats.org/officeDocument/2006/relationships/slide" Target="/ppt/slides/slide4.xml" Id="R6c38c7c0ce2d4d6a" /><Relationship Type="http://schemas.openxmlformats.org/officeDocument/2006/relationships/slide" Target="/ppt/slides/slide5.xml" Id="R1fc3974433f64707" /><Relationship Type="http://schemas.openxmlformats.org/officeDocument/2006/relationships/slide" Target="/ppt/slides/slide6.xml" Id="R727172a7837c452d" /><Relationship Type="http://schemas.openxmlformats.org/officeDocument/2006/relationships/slide" Target="/ppt/slides/slide7.xml" Id="Rbe6969e1c770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7af306d9c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6ccc05bec4d81" /><Relationship Type="http://schemas.openxmlformats.org/officeDocument/2006/relationships/theme" Target="/ppt/slideMasters/theme/theme1.xml" Id="R953b78ab9bbb46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6ccc05bec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6559adcf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90c22c201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353875a3f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226b4e78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d1faa22fa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7c109e5cd4c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bba22500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MYKLEMYR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MYKLEMYR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JOHANSEN MYKLEMYR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Lunaveien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823 057 342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MYKLEMYR AS</a:t>
            </a:r>
          </a:p>
        </p:txBody>
      </p:sp>
    </p:spTree>
  </p:cSld>
  <p:clrMapOvr>
    <a:masterClrMapping xmlns:a="http://schemas.openxmlformats.org/drawingml/2006/main"/>
  </p:clrMapOvr>
</p:sld>
</file>