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363850a74c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a6e66a84f411f"/>
  </p:sldMasterIdLst>
  <p:sldIdLst>
    <p:sldId xmlns:r="http://schemas.openxmlformats.org/officeDocument/2006/relationships" id="256" r:id="R826511d95d094cf9"/>
    <p:sldId xmlns:r="http://schemas.openxmlformats.org/officeDocument/2006/relationships" id="257" r:id="Ra010c462d0b6411d"/>
    <p:sldId xmlns:r="http://schemas.openxmlformats.org/officeDocument/2006/relationships" id="258" r:id="R3678af9209a6457f"/>
    <p:sldId xmlns:r="http://schemas.openxmlformats.org/officeDocument/2006/relationships" id="259" r:id="R0454f48f911c4896"/>
    <p:sldId xmlns:r="http://schemas.openxmlformats.org/officeDocument/2006/relationships" id="260" r:id="Ra27653fae1194c9d"/>
    <p:sldId xmlns:r="http://schemas.openxmlformats.org/officeDocument/2006/relationships" id="261" r:id="R6121e658acfb400d"/>
    <p:sldId xmlns:r="http://schemas.openxmlformats.org/officeDocument/2006/relationships" id="262" r:id="R18e59fb2876944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a6e66a84f411f" /><Relationship Type="http://schemas.openxmlformats.org/officeDocument/2006/relationships/slide" Target="/ppt/slides/slide1.xml" Id="R826511d95d094cf9" /><Relationship Type="http://schemas.openxmlformats.org/officeDocument/2006/relationships/slide" Target="/ppt/slides/slide2.xml" Id="Ra010c462d0b6411d" /><Relationship Type="http://schemas.openxmlformats.org/officeDocument/2006/relationships/slide" Target="/ppt/slides/slide3.xml" Id="R3678af9209a6457f" /><Relationship Type="http://schemas.openxmlformats.org/officeDocument/2006/relationships/slide" Target="/ppt/slides/slide4.xml" Id="R0454f48f911c4896" /><Relationship Type="http://schemas.openxmlformats.org/officeDocument/2006/relationships/slide" Target="/ppt/slides/slide5.xml" Id="Ra27653fae1194c9d" /><Relationship Type="http://schemas.openxmlformats.org/officeDocument/2006/relationships/slide" Target="/ppt/slides/slide6.xml" Id="R6121e658acfb400d" /><Relationship Type="http://schemas.openxmlformats.org/officeDocument/2006/relationships/slide" Target="/ppt/slides/slide7.xml" Id="R18e59fb2876944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1df888263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6041800484a0a" /><Relationship Type="http://schemas.openxmlformats.org/officeDocument/2006/relationships/theme" Target="/ppt/slideMasters/theme/theme1.xml" Id="R980d2f6bb176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6041800484a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04941f24a4e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5e9f0b40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094da555e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fbd19dcd646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ce7f96aea4c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edf567c2a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c75931e92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 ULSUND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ULSUND HOLDING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5 234 892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7 644 490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8 145 276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ULSUND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Batteriveien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821 978 572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