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373ca9d1b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05fa19b6646e3"/>
  </p:sldMasterIdLst>
  <p:sldIdLst>
    <p:sldId xmlns:r="http://schemas.openxmlformats.org/officeDocument/2006/relationships" id="256" r:id="R6d23c66dcbdf4745"/>
    <p:sldId xmlns:r="http://schemas.openxmlformats.org/officeDocument/2006/relationships" id="257" r:id="R84075191c45a4209"/>
    <p:sldId xmlns:r="http://schemas.openxmlformats.org/officeDocument/2006/relationships" id="258" r:id="R5d0a8505b32d460e"/>
    <p:sldId xmlns:r="http://schemas.openxmlformats.org/officeDocument/2006/relationships" id="259" r:id="R2c25ec6a2ea04031"/>
    <p:sldId xmlns:r="http://schemas.openxmlformats.org/officeDocument/2006/relationships" id="260" r:id="R034bcb1997e943bf"/>
    <p:sldId xmlns:r="http://schemas.openxmlformats.org/officeDocument/2006/relationships" id="261" r:id="R08f23704bbeb4f0b"/>
    <p:sldId xmlns:r="http://schemas.openxmlformats.org/officeDocument/2006/relationships" id="262" r:id="R1b95f511b7c3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05fa19b6646e3" /><Relationship Type="http://schemas.openxmlformats.org/officeDocument/2006/relationships/slide" Target="/ppt/slides/slide1.xml" Id="R6d23c66dcbdf4745" /><Relationship Type="http://schemas.openxmlformats.org/officeDocument/2006/relationships/slide" Target="/ppt/slides/slide2.xml" Id="R84075191c45a4209" /><Relationship Type="http://schemas.openxmlformats.org/officeDocument/2006/relationships/slide" Target="/ppt/slides/slide3.xml" Id="R5d0a8505b32d460e" /><Relationship Type="http://schemas.openxmlformats.org/officeDocument/2006/relationships/slide" Target="/ppt/slides/slide4.xml" Id="R2c25ec6a2ea04031" /><Relationship Type="http://schemas.openxmlformats.org/officeDocument/2006/relationships/slide" Target="/ppt/slides/slide5.xml" Id="R034bcb1997e943bf" /><Relationship Type="http://schemas.openxmlformats.org/officeDocument/2006/relationships/slide" Target="/ppt/slides/slide6.xml" Id="R08f23704bbeb4f0b" /><Relationship Type="http://schemas.openxmlformats.org/officeDocument/2006/relationships/slide" Target="/ppt/slides/slide7.xml" Id="R1b95f511b7c3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ea9c1d00b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e1dcebdab48bb" /><Relationship Type="http://schemas.openxmlformats.org/officeDocument/2006/relationships/theme" Target="/ppt/slideMasters/theme/theme1.xml" Id="Rff0add82b73a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e1dcebdab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b78c69d9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1e6e1632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72d42ff8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0e4e8d70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64c755ff9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1eb2f0142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c03969e15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