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3f381b208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65039681841c6"/>
  </p:sldMasterIdLst>
  <p:sldIdLst>
    <p:sldId xmlns:r="http://schemas.openxmlformats.org/officeDocument/2006/relationships" id="256" r:id="R835a19fd241441c9"/>
    <p:sldId xmlns:r="http://schemas.openxmlformats.org/officeDocument/2006/relationships" id="257" r:id="R3c7f6c8656024100"/>
    <p:sldId xmlns:r="http://schemas.openxmlformats.org/officeDocument/2006/relationships" id="258" r:id="R2b8874174a064290"/>
    <p:sldId xmlns:r="http://schemas.openxmlformats.org/officeDocument/2006/relationships" id="259" r:id="R6de9103b962944e8"/>
    <p:sldId xmlns:r="http://schemas.openxmlformats.org/officeDocument/2006/relationships" id="260" r:id="R47ca3b43bbfe4709"/>
    <p:sldId xmlns:r="http://schemas.openxmlformats.org/officeDocument/2006/relationships" id="261" r:id="R213a81311f374174"/>
    <p:sldId xmlns:r="http://schemas.openxmlformats.org/officeDocument/2006/relationships" id="262" r:id="Ra7c1a6a527f2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65039681841c6" /><Relationship Type="http://schemas.openxmlformats.org/officeDocument/2006/relationships/slide" Target="/ppt/slides/slide1.xml" Id="R835a19fd241441c9" /><Relationship Type="http://schemas.openxmlformats.org/officeDocument/2006/relationships/slide" Target="/ppt/slides/slide2.xml" Id="R3c7f6c8656024100" /><Relationship Type="http://schemas.openxmlformats.org/officeDocument/2006/relationships/slide" Target="/ppt/slides/slide3.xml" Id="R2b8874174a064290" /><Relationship Type="http://schemas.openxmlformats.org/officeDocument/2006/relationships/slide" Target="/ppt/slides/slide4.xml" Id="R6de9103b962944e8" /><Relationship Type="http://schemas.openxmlformats.org/officeDocument/2006/relationships/slide" Target="/ppt/slides/slide5.xml" Id="R47ca3b43bbfe4709" /><Relationship Type="http://schemas.openxmlformats.org/officeDocument/2006/relationships/slide" Target="/ppt/slides/slide6.xml" Id="R213a81311f374174" /><Relationship Type="http://schemas.openxmlformats.org/officeDocument/2006/relationships/slide" Target="/ppt/slides/slide7.xml" Id="Ra7c1a6a527f2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441b9731a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3c50a135545dc" /><Relationship Type="http://schemas.openxmlformats.org/officeDocument/2006/relationships/theme" Target="/ppt/slideMasters/theme/theme1.xml" Id="Rcabbe559766b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3c50a1355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0e533cea449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bad76f90d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bc9d46aaf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6d96238084c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a6b1cff646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f5820f9e9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b57f422984d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