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a68c3e5f0b47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1504febc5a4ca5"/>
  </p:sldMasterIdLst>
  <p:sldIdLst>
    <p:sldId xmlns:r="http://schemas.openxmlformats.org/officeDocument/2006/relationships" id="256" r:id="R4b1cfd94f3024fee"/>
    <p:sldId xmlns:r="http://schemas.openxmlformats.org/officeDocument/2006/relationships" id="257" r:id="Ra9dd2b7ee15c484d"/>
    <p:sldId xmlns:r="http://schemas.openxmlformats.org/officeDocument/2006/relationships" id="258" r:id="R7c629d14923c4262"/>
    <p:sldId xmlns:r="http://schemas.openxmlformats.org/officeDocument/2006/relationships" id="259" r:id="R123573386e2e498e"/>
    <p:sldId xmlns:r="http://schemas.openxmlformats.org/officeDocument/2006/relationships" id="260" r:id="R43510e3d52884363"/>
    <p:sldId xmlns:r="http://schemas.openxmlformats.org/officeDocument/2006/relationships" id="261" r:id="Re1d2b37fb60c4f7b"/>
    <p:sldId xmlns:r="http://schemas.openxmlformats.org/officeDocument/2006/relationships" id="262" r:id="Re5932d3d118f4c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1504febc5a4ca5" /><Relationship Type="http://schemas.openxmlformats.org/officeDocument/2006/relationships/slide" Target="/ppt/slides/slide1.xml" Id="R4b1cfd94f3024fee" /><Relationship Type="http://schemas.openxmlformats.org/officeDocument/2006/relationships/slide" Target="/ppt/slides/slide2.xml" Id="Ra9dd2b7ee15c484d" /><Relationship Type="http://schemas.openxmlformats.org/officeDocument/2006/relationships/slide" Target="/ppt/slides/slide3.xml" Id="R7c629d14923c4262" /><Relationship Type="http://schemas.openxmlformats.org/officeDocument/2006/relationships/slide" Target="/ppt/slides/slide4.xml" Id="R123573386e2e498e" /><Relationship Type="http://schemas.openxmlformats.org/officeDocument/2006/relationships/slide" Target="/ppt/slides/slide5.xml" Id="R43510e3d52884363" /><Relationship Type="http://schemas.openxmlformats.org/officeDocument/2006/relationships/slide" Target="/ppt/slides/slide6.xml" Id="Re1d2b37fb60c4f7b" /><Relationship Type="http://schemas.openxmlformats.org/officeDocument/2006/relationships/slide" Target="/ppt/slides/slide7.xml" Id="Re5932d3d118f4c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fbbdafc33e40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dfb248d1184998" /><Relationship Type="http://schemas.openxmlformats.org/officeDocument/2006/relationships/theme" Target="/ppt/slideMasters/theme/theme1.xml" Id="R1067b8936d224c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dfb248d11849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eada628c344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888630b0d4a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bcb2b26554b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8cf1500f943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bd2ee1a5b41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1b0efd51d4c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82173ef0e143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HBP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HBP PROSJEKT AS ble etablert [år] og holder til i Horten.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79 546 312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6 941 981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5 342 105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6 171 014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23 863 171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HBP INVEST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JOHANSEN INVEST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Rørestrandsveien 21B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3186 Horten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821 069 572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