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1cd5bd20ec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c60678c6b840af"/>
  </p:sldMasterIdLst>
  <p:sldIdLst>
    <p:sldId xmlns:r="http://schemas.openxmlformats.org/officeDocument/2006/relationships" id="256" r:id="Ref31dc39c5224f09"/>
    <p:sldId xmlns:r="http://schemas.openxmlformats.org/officeDocument/2006/relationships" id="257" r:id="R39da3b4d9d8342a1"/>
    <p:sldId xmlns:r="http://schemas.openxmlformats.org/officeDocument/2006/relationships" id="258" r:id="R855a51489ab44994"/>
    <p:sldId xmlns:r="http://schemas.openxmlformats.org/officeDocument/2006/relationships" id="259" r:id="Raae424cd8b7149fa"/>
    <p:sldId xmlns:r="http://schemas.openxmlformats.org/officeDocument/2006/relationships" id="260" r:id="Rd4bf911654f343e0"/>
    <p:sldId xmlns:r="http://schemas.openxmlformats.org/officeDocument/2006/relationships" id="261" r:id="Rdd86fd3573494a57"/>
    <p:sldId xmlns:r="http://schemas.openxmlformats.org/officeDocument/2006/relationships" id="262" r:id="R4e02ee18c57a45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60678c6b840af" /><Relationship Type="http://schemas.openxmlformats.org/officeDocument/2006/relationships/slide" Target="/ppt/slides/slide1.xml" Id="Ref31dc39c5224f09" /><Relationship Type="http://schemas.openxmlformats.org/officeDocument/2006/relationships/slide" Target="/ppt/slides/slide2.xml" Id="R39da3b4d9d8342a1" /><Relationship Type="http://schemas.openxmlformats.org/officeDocument/2006/relationships/slide" Target="/ppt/slides/slide3.xml" Id="R855a51489ab44994" /><Relationship Type="http://schemas.openxmlformats.org/officeDocument/2006/relationships/slide" Target="/ppt/slides/slide4.xml" Id="Raae424cd8b7149fa" /><Relationship Type="http://schemas.openxmlformats.org/officeDocument/2006/relationships/slide" Target="/ppt/slides/slide5.xml" Id="Rd4bf911654f343e0" /><Relationship Type="http://schemas.openxmlformats.org/officeDocument/2006/relationships/slide" Target="/ppt/slides/slide6.xml" Id="Rdd86fd3573494a57" /><Relationship Type="http://schemas.openxmlformats.org/officeDocument/2006/relationships/slide" Target="/ppt/slides/slide7.xml" Id="R4e02ee18c57a45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9b3a7d95d4b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87459bf034506" /><Relationship Type="http://schemas.openxmlformats.org/officeDocument/2006/relationships/theme" Target="/ppt/slideMasters/theme/theme1.xml" Id="Rc8b7687a1f5a49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e87459bf0345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8e5408eaf4c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7ddd554d342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4b9de23dd4d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45bd19fdc40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899a9a58941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4720cde8046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431b1e9244d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INSIGTO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INSIGTO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287 258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1 511 766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NORDAHL HILDE LISE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Ekraveien 39C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820 444 752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INSIGTO AS</a:t>
            </a:r>
          </a:p>
        </p:txBody>
      </p:sp>
    </p:spTree>
  </p:cSld>
  <p:clrMapOvr>
    <a:masterClrMapping xmlns:a="http://schemas.openxmlformats.org/drawingml/2006/main"/>
  </p:clrMapOvr>
</p:sld>
</file>