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d1d237a05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2ad06b6e04af5"/>
  </p:sldMasterIdLst>
  <p:sldIdLst>
    <p:sldId xmlns:r="http://schemas.openxmlformats.org/officeDocument/2006/relationships" id="256" r:id="Raa64c520de8f4261"/>
    <p:sldId xmlns:r="http://schemas.openxmlformats.org/officeDocument/2006/relationships" id="257" r:id="R6846410bbcd34770"/>
    <p:sldId xmlns:r="http://schemas.openxmlformats.org/officeDocument/2006/relationships" id="258" r:id="R7ec60cb987b2406b"/>
    <p:sldId xmlns:r="http://schemas.openxmlformats.org/officeDocument/2006/relationships" id="259" r:id="R192939376b5d45a2"/>
    <p:sldId xmlns:r="http://schemas.openxmlformats.org/officeDocument/2006/relationships" id="260" r:id="Ra277ec67db8d464c"/>
    <p:sldId xmlns:r="http://schemas.openxmlformats.org/officeDocument/2006/relationships" id="261" r:id="R327fb7e6b0d948ac"/>
    <p:sldId xmlns:r="http://schemas.openxmlformats.org/officeDocument/2006/relationships" id="262" r:id="R9cb8d81fb7ac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2ad06b6e04af5" /><Relationship Type="http://schemas.openxmlformats.org/officeDocument/2006/relationships/slide" Target="/ppt/slides/slide1.xml" Id="Raa64c520de8f4261" /><Relationship Type="http://schemas.openxmlformats.org/officeDocument/2006/relationships/slide" Target="/ppt/slides/slide2.xml" Id="R6846410bbcd34770" /><Relationship Type="http://schemas.openxmlformats.org/officeDocument/2006/relationships/slide" Target="/ppt/slides/slide3.xml" Id="R7ec60cb987b2406b" /><Relationship Type="http://schemas.openxmlformats.org/officeDocument/2006/relationships/slide" Target="/ppt/slides/slide4.xml" Id="R192939376b5d45a2" /><Relationship Type="http://schemas.openxmlformats.org/officeDocument/2006/relationships/slide" Target="/ppt/slides/slide5.xml" Id="Ra277ec67db8d464c" /><Relationship Type="http://schemas.openxmlformats.org/officeDocument/2006/relationships/slide" Target="/ppt/slides/slide6.xml" Id="R327fb7e6b0d948ac" /><Relationship Type="http://schemas.openxmlformats.org/officeDocument/2006/relationships/slide" Target="/ppt/slides/slide7.xml" Id="R9cb8d81fb7ac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714d678dd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5c2ff438a4f57" /><Relationship Type="http://schemas.openxmlformats.org/officeDocument/2006/relationships/theme" Target="/ppt/slideMasters/theme/theme1.xml" Id="Ra50c7db852f4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5c2ff438a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7d91b66c0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9657b88143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11278a181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fc78689e0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3e4b4e43b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dd4e1cd45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99f0b50d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GALLEBERGVEIEN 119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119 HOLDING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822 862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3 939 300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PER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3073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820 164 482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