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4723b83cac45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38bc9b78b34659"/>
  </p:sldMasterIdLst>
  <p:sldIdLst>
    <p:sldId xmlns:r="http://schemas.openxmlformats.org/officeDocument/2006/relationships" id="256" r:id="R75b47af1d1b24c55"/>
    <p:sldId xmlns:r="http://schemas.openxmlformats.org/officeDocument/2006/relationships" id="257" r:id="R851f50584c534380"/>
    <p:sldId xmlns:r="http://schemas.openxmlformats.org/officeDocument/2006/relationships" id="258" r:id="Raf05e85fb75443b7"/>
    <p:sldId xmlns:r="http://schemas.openxmlformats.org/officeDocument/2006/relationships" id="259" r:id="R92d9a325f81d4351"/>
    <p:sldId xmlns:r="http://schemas.openxmlformats.org/officeDocument/2006/relationships" id="260" r:id="Rf9c6c8d96ff1441c"/>
    <p:sldId xmlns:r="http://schemas.openxmlformats.org/officeDocument/2006/relationships" id="261" r:id="Rbd3ea97b5311433c"/>
    <p:sldId xmlns:r="http://schemas.openxmlformats.org/officeDocument/2006/relationships" id="262" r:id="Rf10637cc2cb4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8bc9b78b34659" /><Relationship Type="http://schemas.openxmlformats.org/officeDocument/2006/relationships/slide" Target="/ppt/slides/slide1.xml" Id="R75b47af1d1b24c55" /><Relationship Type="http://schemas.openxmlformats.org/officeDocument/2006/relationships/slide" Target="/ppt/slides/slide2.xml" Id="R851f50584c534380" /><Relationship Type="http://schemas.openxmlformats.org/officeDocument/2006/relationships/slide" Target="/ppt/slides/slide3.xml" Id="Raf05e85fb75443b7" /><Relationship Type="http://schemas.openxmlformats.org/officeDocument/2006/relationships/slide" Target="/ppt/slides/slide4.xml" Id="R92d9a325f81d4351" /><Relationship Type="http://schemas.openxmlformats.org/officeDocument/2006/relationships/slide" Target="/ppt/slides/slide5.xml" Id="Rf9c6c8d96ff1441c" /><Relationship Type="http://schemas.openxmlformats.org/officeDocument/2006/relationships/slide" Target="/ppt/slides/slide6.xml" Id="Rbd3ea97b5311433c" /><Relationship Type="http://schemas.openxmlformats.org/officeDocument/2006/relationships/slide" Target="/ppt/slides/slide7.xml" Id="Rf10637cc2cb4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747c802264e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63015118d4fc6" /><Relationship Type="http://schemas.openxmlformats.org/officeDocument/2006/relationships/theme" Target="/ppt/slideMasters/theme/theme1.xml" Id="Rbebf8e3e5f4040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d63015118d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ae1fbda244f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69bba28f945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a3937fe114d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90aedea5d4f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84117092c44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24c4f32b144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909e21b234f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LITNOR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LITNOR ACCOUNTING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949 514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 DOMARKIENE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firma@litnor.as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819 731 942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