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4947088c6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7015bd9644d41"/>
  </p:sldMasterIdLst>
  <p:sldIdLst>
    <p:sldId xmlns:r="http://schemas.openxmlformats.org/officeDocument/2006/relationships" id="256" r:id="Rb411c642df1144cc"/>
    <p:sldId xmlns:r="http://schemas.openxmlformats.org/officeDocument/2006/relationships" id="257" r:id="R7b6a88e8823a4a2d"/>
    <p:sldId xmlns:r="http://schemas.openxmlformats.org/officeDocument/2006/relationships" id="258" r:id="R36c462953391426c"/>
    <p:sldId xmlns:r="http://schemas.openxmlformats.org/officeDocument/2006/relationships" id="259" r:id="Rb9159e22d62c41d4"/>
    <p:sldId xmlns:r="http://schemas.openxmlformats.org/officeDocument/2006/relationships" id="260" r:id="R7faf408d08de4a6f"/>
    <p:sldId xmlns:r="http://schemas.openxmlformats.org/officeDocument/2006/relationships" id="261" r:id="R5ab9aecd75db4728"/>
    <p:sldId xmlns:r="http://schemas.openxmlformats.org/officeDocument/2006/relationships" id="262" r:id="Rb94f947f799e42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7015bd9644d41" /><Relationship Type="http://schemas.openxmlformats.org/officeDocument/2006/relationships/slide" Target="/ppt/slides/slide1.xml" Id="Rb411c642df1144cc" /><Relationship Type="http://schemas.openxmlformats.org/officeDocument/2006/relationships/slide" Target="/ppt/slides/slide2.xml" Id="R7b6a88e8823a4a2d" /><Relationship Type="http://schemas.openxmlformats.org/officeDocument/2006/relationships/slide" Target="/ppt/slides/slide3.xml" Id="R36c462953391426c" /><Relationship Type="http://schemas.openxmlformats.org/officeDocument/2006/relationships/slide" Target="/ppt/slides/slide4.xml" Id="Rb9159e22d62c41d4" /><Relationship Type="http://schemas.openxmlformats.org/officeDocument/2006/relationships/slide" Target="/ppt/slides/slide5.xml" Id="R7faf408d08de4a6f" /><Relationship Type="http://schemas.openxmlformats.org/officeDocument/2006/relationships/slide" Target="/ppt/slides/slide6.xml" Id="R5ab9aecd75db4728" /><Relationship Type="http://schemas.openxmlformats.org/officeDocument/2006/relationships/slide" Target="/ppt/slides/slide7.xml" Id="Rb94f947f799e42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6f109ed63f4a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3b3ea1fb647d8" /><Relationship Type="http://schemas.openxmlformats.org/officeDocument/2006/relationships/theme" Target="/ppt/slideMasters/theme/theme1.xml" Id="R4ac38e0ca9c7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3b3ea1fb6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b90845702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9a7859ebf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3625144dd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a8e11aa27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55ffbf123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68115e5842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ff2682a3d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