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66c5d4854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b4fd3eb204133"/>
  </p:sldMasterIdLst>
  <p:sldIdLst>
    <p:sldId xmlns:r="http://schemas.openxmlformats.org/officeDocument/2006/relationships" id="256" r:id="R56ca945580b04ccf"/>
    <p:sldId xmlns:r="http://schemas.openxmlformats.org/officeDocument/2006/relationships" id="257" r:id="R3528699d1a6f4ba1"/>
    <p:sldId xmlns:r="http://schemas.openxmlformats.org/officeDocument/2006/relationships" id="258" r:id="R24464e06ad324e2f"/>
    <p:sldId xmlns:r="http://schemas.openxmlformats.org/officeDocument/2006/relationships" id="259" r:id="R23e06f69cac4471a"/>
    <p:sldId xmlns:r="http://schemas.openxmlformats.org/officeDocument/2006/relationships" id="260" r:id="R2baa6fcdc5464e9f"/>
    <p:sldId xmlns:r="http://schemas.openxmlformats.org/officeDocument/2006/relationships" id="261" r:id="R31c121f19f5b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b4fd3eb204133" /><Relationship Type="http://schemas.openxmlformats.org/officeDocument/2006/relationships/slide" Target="/ppt/slides/slide1.xml" Id="R56ca945580b04ccf" /><Relationship Type="http://schemas.openxmlformats.org/officeDocument/2006/relationships/slide" Target="/ppt/slides/slide2.xml" Id="R3528699d1a6f4ba1" /><Relationship Type="http://schemas.openxmlformats.org/officeDocument/2006/relationships/slide" Target="/ppt/slides/slide3.xml" Id="R24464e06ad324e2f" /><Relationship Type="http://schemas.openxmlformats.org/officeDocument/2006/relationships/slide" Target="/ppt/slides/slide4.xml" Id="R23e06f69cac4471a" /><Relationship Type="http://schemas.openxmlformats.org/officeDocument/2006/relationships/slide" Target="/ppt/slides/slide5.xml" Id="R2baa6fcdc5464e9f" /><Relationship Type="http://schemas.openxmlformats.org/officeDocument/2006/relationships/slide" Target="/ppt/slides/slide6.xml" Id="R31c121f19f5b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f1f4912c6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82612f89b4651" /><Relationship Type="http://schemas.openxmlformats.org/officeDocument/2006/relationships/theme" Target="/ppt/slideMasters/theme/theme1.xml" Id="R039b4440c7ed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82612f89b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a95dd59d9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05d0034ed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b57bea8a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47a38b30a49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3aa9d17c4b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b7b0b97f1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RGK INVEST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Sollivegen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819 425 752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