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4166f023cb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c79c42d9041a1"/>
  </p:sldMasterIdLst>
  <p:sldIdLst>
    <p:sldId xmlns:r="http://schemas.openxmlformats.org/officeDocument/2006/relationships" id="256" r:id="R9e542316d9da4d4f"/>
    <p:sldId xmlns:r="http://schemas.openxmlformats.org/officeDocument/2006/relationships" id="257" r:id="R6d9a8f5db1924ef2"/>
    <p:sldId xmlns:r="http://schemas.openxmlformats.org/officeDocument/2006/relationships" id="258" r:id="Ree5f3cce95cc4b61"/>
    <p:sldId xmlns:r="http://schemas.openxmlformats.org/officeDocument/2006/relationships" id="259" r:id="Rd82a2ded2b234085"/>
    <p:sldId xmlns:r="http://schemas.openxmlformats.org/officeDocument/2006/relationships" id="260" r:id="Rd9cc6501687446bd"/>
    <p:sldId xmlns:r="http://schemas.openxmlformats.org/officeDocument/2006/relationships" id="261" r:id="R9b9272945f3246ed"/>
    <p:sldId xmlns:r="http://schemas.openxmlformats.org/officeDocument/2006/relationships" id="262" r:id="R85f62f1b6ca341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c79c42d9041a1" /><Relationship Type="http://schemas.openxmlformats.org/officeDocument/2006/relationships/slide" Target="/ppt/slides/slide1.xml" Id="R9e542316d9da4d4f" /><Relationship Type="http://schemas.openxmlformats.org/officeDocument/2006/relationships/slide" Target="/ppt/slides/slide2.xml" Id="R6d9a8f5db1924ef2" /><Relationship Type="http://schemas.openxmlformats.org/officeDocument/2006/relationships/slide" Target="/ppt/slides/slide3.xml" Id="Ree5f3cce95cc4b61" /><Relationship Type="http://schemas.openxmlformats.org/officeDocument/2006/relationships/slide" Target="/ppt/slides/slide4.xml" Id="Rd82a2ded2b234085" /><Relationship Type="http://schemas.openxmlformats.org/officeDocument/2006/relationships/slide" Target="/ppt/slides/slide5.xml" Id="Rd9cc6501687446bd" /><Relationship Type="http://schemas.openxmlformats.org/officeDocument/2006/relationships/slide" Target="/ppt/slides/slide6.xml" Id="R9b9272945f3246ed" /><Relationship Type="http://schemas.openxmlformats.org/officeDocument/2006/relationships/slide" Target="/ppt/slides/slide7.xml" Id="R85f62f1b6ca341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3540d222f4f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8209d197f4dc4" /><Relationship Type="http://schemas.openxmlformats.org/officeDocument/2006/relationships/theme" Target="/ppt/slideMasters/theme/theme1.xml" Id="R354346e3d7ae48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68209d197f4d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6e2cbace040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ff62389ae42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ea739f053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fbeca00e7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a98b519f245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1a2061d841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36d995a44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FRES &amp;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 &amp; MILJØ AS ble etablert [år] og holder til i Kvelde.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1 383 558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1 740 689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LOFSTAD ATLE 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Hedrumveien 2716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3282 Kvelde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818 694 792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