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d80d2f67c1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a74668f5b469c"/>
  </p:sldMasterIdLst>
  <p:sldIdLst>
    <p:sldId xmlns:r="http://schemas.openxmlformats.org/officeDocument/2006/relationships" id="256" r:id="Re587d4d1f26743d5"/>
    <p:sldId xmlns:r="http://schemas.openxmlformats.org/officeDocument/2006/relationships" id="257" r:id="R482971ac89bf4659"/>
    <p:sldId xmlns:r="http://schemas.openxmlformats.org/officeDocument/2006/relationships" id="258" r:id="R8ffca3607a874a09"/>
    <p:sldId xmlns:r="http://schemas.openxmlformats.org/officeDocument/2006/relationships" id="259" r:id="R47457db3e48a4135"/>
    <p:sldId xmlns:r="http://schemas.openxmlformats.org/officeDocument/2006/relationships" id="260" r:id="R3c95d6f9c0614a61"/>
    <p:sldId xmlns:r="http://schemas.openxmlformats.org/officeDocument/2006/relationships" id="261" r:id="Rd9f7c2c4f45244cb"/>
    <p:sldId xmlns:r="http://schemas.openxmlformats.org/officeDocument/2006/relationships" id="262" r:id="R30695d520df1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a74668f5b469c" /><Relationship Type="http://schemas.openxmlformats.org/officeDocument/2006/relationships/slide" Target="/ppt/slides/slide1.xml" Id="Re587d4d1f26743d5" /><Relationship Type="http://schemas.openxmlformats.org/officeDocument/2006/relationships/slide" Target="/ppt/slides/slide2.xml" Id="R482971ac89bf4659" /><Relationship Type="http://schemas.openxmlformats.org/officeDocument/2006/relationships/slide" Target="/ppt/slides/slide3.xml" Id="R8ffca3607a874a09" /><Relationship Type="http://schemas.openxmlformats.org/officeDocument/2006/relationships/slide" Target="/ppt/slides/slide4.xml" Id="R47457db3e48a4135" /><Relationship Type="http://schemas.openxmlformats.org/officeDocument/2006/relationships/slide" Target="/ppt/slides/slide5.xml" Id="R3c95d6f9c0614a61" /><Relationship Type="http://schemas.openxmlformats.org/officeDocument/2006/relationships/slide" Target="/ppt/slides/slide6.xml" Id="Rd9f7c2c4f45244cb" /><Relationship Type="http://schemas.openxmlformats.org/officeDocument/2006/relationships/slide" Target="/ppt/slides/slide7.xml" Id="R30695d520df1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e73c213914b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435e1db0b42cc" /><Relationship Type="http://schemas.openxmlformats.org/officeDocument/2006/relationships/theme" Target="/ppt/slideMasters/theme/theme1.xml" Id="Re4bae2f656884a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435e1db0b42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62dca04ed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b7f5a6cda45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ea99de5f148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9f80ae637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aa8df9560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9f78f267745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504fe8b9e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OJMA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OJMA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3 321 122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MARI-ANN GAUTVIK DAHLE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OLE-JØRGEN DAHLE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Skåtamyra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818 633 262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OJMA HOLDING AS</a:t>
            </a:r>
          </a:p>
        </p:txBody>
      </p:sp>
    </p:spTree>
  </p:cSld>
  <p:clrMapOvr>
    <a:masterClrMapping xmlns:a="http://schemas.openxmlformats.org/drawingml/2006/main"/>
  </p:clrMapOvr>
</p:sld>
</file>