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7bc4463ca7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a0d0636c9a490d"/>
  </p:sldMasterIdLst>
  <p:sldIdLst>
    <p:sldId xmlns:r="http://schemas.openxmlformats.org/officeDocument/2006/relationships" id="256" r:id="R2230b1bb852a4c36"/>
    <p:sldId xmlns:r="http://schemas.openxmlformats.org/officeDocument/2006/relationships" id="257" r:id="R975310bf32de467d"/>
    <p:sldId xmlns:r="http://schemas.openxmlformats.org/officeDocument/2006/relationships" id="258" r:id="R16d42e3c21884c4d"/>
    <p:sldId xmlns:r="http://schemas.openxmlformats.org/officeDocument/2006/relationships" id="259" r:id="R559ca580c14d435b"/>
    <p:sldId xmlns:r="http://schemas.openxmlformats.org/officeDocument/2006/relationships" id="260" r:id="R0c3ef8fa999b44e9"/>
    <p:sldId xmlns:r="http://schemas.openxmlformats.org/officeDocument/2006/relationships" id="261" r:id="R366f306bffd64b19"/>
    <p:sldId xmlns:r="http://schemas.openxmlformats.org/officeDocument/2006/relationships" id="262" r:id="Rb02e0f999c7d42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0d0636c9a490d" /><Relationship Type="http://schemas.openxmlformats.org/officeDocument/2006/relationships/slide" Target="/ppt/slides/slide1.xml" Id="R2230b1bb852a4c36" /><Relationship Type="http://schemas.openxmlformats.org/officeDocument/2006/relationships/slide" Target="/ppt/slides/slide2.xml" Id="R975310bf32de467d" /><Relationship Type="http://schemas.openxmlformats.org/officeDocument/2006/relationships/slide" Target="/ppt/slides/slide3.xml" Id="R16d42e3c21884c4d" /><Relationship Type="http://schemas.openxmlformats.org/officeDocument/2006/relationships/slide" Target="/ppt/slides/slide4.xml" Id="R559ca580c14d435b" /><Relationship Type="http://schemas.openxmlformats.org/officeDocument/2006/relationships/slide" Target="/ppt/slides/slide5.xml" Id="R0c3ef8fa999b44e9" /><Relationship Type="http://schemas.openxmlformats.org/officeDocument/2006/relationships/slide" Target="/ppt/slides/slide6.xml" Id="R366f306bffd64b19" /><Relationship Type="http://schemas.openxmlformats.org/officeDocument/2006/relationships/slide" Target="/ppt/slides/slide7.xml" Id="Rb02e0f999c7d42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777df2588b42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648cf520741f6" /><Relationship Type="http://schemas.openxmlformats.org/officeDocument/2006/relationships/theme" Target="/ppt/slideMasters/theme/theme1.xml" Id="R04c82dffeb814f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648cf520741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75217ce184b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2052aa88c4a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e47e9265a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f26c4596d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6f7883c1c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5b9abff8a4c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3f2782ae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LØVLI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−287 462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2 998 965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LØVLI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Trekanten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818 264 682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HOLDING AS</a:t>
            </a:r>
          </a:p>
        </p:txBody>
      </p:sp>
    </p:spTree>
  </p:cSld>
  <p:clrMapOvr>
    <a:masterClrMapping xmlns:a="http://schemas.openxmlformats.org/drawingml/2006/main"/>
  </p:clrMapOvr>
</p:sld>
</file>