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af7ec3837748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f20ffd538b494e"/>
  </p:sldMasterIdLst>
  <p:sldIdLst>
    <p:sldId xmlns:r="http://schemas.openxmlformats.org/officeDocument/2006/relationships" id="256" r:id="Raa17026b98334272"/>
    <p:sldId xmlns:r="http://schemas.openxmlformats.org/officeDocument/2006/relationships" id="257" r:id="R3d0faf7f6dc443a2"/>
    <p:sldId xmlns:r="http://schemas.openxmlformats.org/officeDocument/2006/relationships" id="258" r:id="R7ddd10fba4fb49b3"/>
    <p:sldId xmlns:r="http://schemas.openxmlformats.org/officeDocument/2006/relationships" id="259" r:id="R677419a0cb5b4b85"/>
    <p:sldId xmlns:r="http://schemas.openxmlformats.org/officeDocument/2006/relationships" id="260" r:id="R0239419ce6f943ea"/>
    <p:sldId xmlns:r="http://schemas.openxmlformats.org/officeDocument/2006/relationships" id="261" r:id="R7d2f5f83f7954c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f20ffd538b494e" /><Relationship Type="http://schemas.openxmlformats.org/officeDocument/2006/relationships/slide" Target="/ppt/slides/slide1.xml" Id="Raa17026b98334272" /><Relationship Type="http://schemas.openxmlformats.org/officeDocument/2006/relationships/slide" Target="/ppt/slides/slide2.xml" Id="R3d0faf7f6dc443a2" /><Relationship Type="http://schemas.openxmlformats.org/officeDocument/2006/relationships/slide" Target="/ppt/slides/slide3.xml" Id="R7ddd10fba4fb49b3" /><Relationship Type="http://schemas.openxmlformats.org/officeDocument/2006/relationships/slide" Target="/ppt/slides/slide4.xml" Id="R677419a0cb5b4b85" /><Relationship Type="http://schemas.openxmlformats.org/officeDocument/2006/relationships/slide" Target="/ppt/slides/slide5.xml" Id="R0239419ce6f943ea" /><Relationship Type="http://schemas.openxmlformats.org/officeDocument/2006/relationships/slide" Target="/ppt/slides/slide6.xml" Id="R7d2f5f83f7954c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91b21e4b9d49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5e6c5728640a1" /><Relationship Type="http://schemas.openxmlformats.org/officeDocument/2006/relationships/theme" Target="/ppt/slideMasters/theme/theme1.xml" Id="R6b7b6a132a6448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55e6c5728640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d5222983747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7c3564de743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157b9b18142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7cada9c964c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9def40fd549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ab9b2ad7242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PARCHEM 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PARCHEM IV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2019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16 588 512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−1 250 284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−4 978 142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27 532 636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46 278 883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814 428 362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