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d368e9fbd24f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f5b75e213f4142"/>
  </p:sldMasterIdLst>
  <p:sldIdLst>
    <p:sldId xmlns:r="http://schemas.openxmlformats.org/officeDocument/2006/relationships" id="256" r:id="R8f800e1ebde14986"/>
    <p:sldId xmlns:r="http://schemas.openxmlformats.org/officeDocument/2006/relationships" id="257" r:id="Re0fd24793add4fb2"/>
    <p:sldId xmlns:r="http://schemas.openxmlformats.org/officeDocument/2006/relationships" id="258" r:id="R015b04c313f64c1e"/>
    <p:sldId xmlns:r="http://schemas.openxmlformats.org/officeDocument/2006/relationships" id="259" r:id="R1c96c2a53d4f40b5"/>
    <p:sldId xmlns:r="http://schemas.openxmlformats.org/officeDocument/2006/relationships" id="260" r:id="R27c3cf441d954af9"/>
    <p:sldId xmlns:r="http://schemas.openxmlformats.org/officeDocument/2006/relationships" id="261" r:id="R4920352882f84b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5b75e213f4142" /><Relationship Type="http://schemas.openxmlformats.org/officeDocument/2006/relationships/slide" Target="/ppt/slides/slide1.xml" Id="R8f800e1ebde14986" /><Relationship Type="http://schemas.openxmlformats.org/officeDocument/2006/relationships/slide" Target="/ppt/slides/slide2.xml" Id="Re0fd24793add4fb2" /><Relationship Type="http://schemas.openxmlformats.org/officeDocument/2006/relationships/slide" Target="/ppt/slides/slide3.xml" Id="R015b04c313f64c1e" /><Relationship Type="http://schemas.openxmlformats.org/officeDocument/2006/relationships/slide" Target="/ppt/slides/slide4.xml" Id="R1c96c2a53d4f40b5" /><Relationship Type="http://schemas.openxmlformats.org/officeDocument/2006/relationships/slide" Target="/ppt/slides/slide5.xml" Id="R27c3cf441d954af9" /><Relationship Type="http://schemas.openxmlformats.org/officeDocument/2006/relationships/slide" Target="/ppt/slides/slide6.xml" Id="R4920352882f84b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b4a5bcecc345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0490d82574cf5" /><Relationship Type="http://schemas.openxmlformats.org/officeDocument/2006/relationships/theme" Target="/ppt/slideMasters/theme/theme1.xml" Id="R2975f1dd04d242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e0490d82574c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91ea2148141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e92b18e304c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70830743b48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094c346d341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c39baea504c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36d2a046147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PARCHEM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